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theme/theme3.xml" ContentType="application/vnd.openxmlformats-officedocument.theme+xml"/>
  <Override PartName="/ppt/slideLayouts/slideLayout8.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 id="2147483665" r:id="rId2"/>
    <p:sldMasterId id="2147483670" r:id="rId3"/>
    <p:sldMasterId id="2147483667" r:id="rId4"/>
  </p:sldMasterIdLst>
  <p:notesMasterIdLst>
    <p:notesMasterId r:id="rId14"/>
  </p:notesMasterIdLst>
  <p:sldIdLst>
    <p:sldId id="520" r:id="rId5"/>
    <p:sldId id="517" r:id="rId6"/>
    <p:sldId id="512" r:id="rId7"/>
    <p:sldId id="518" r:id="rId8"/>
    <p:sldId id="513" r:id="rId9"/>
    <p:sldId id="519" r:id="rId10"/>
    <p:sldId id="515" r:id="rId11"/>
    <p:sldId id="514" r:id="rId12"/>
    <p:sldId id="265" r:id="rId13"/>
  </p:sldIdLst>
  <p:sldSz cx="12192000" cy="6858000"/>
  <p:notesSz cx="6858000" cy="9144000"/>
  <p:defaultText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orient="horz" pos="731"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9C0A205-1068-1DCC-C443-38483FE3B9A6}" name="Filipa Abreu" initials="FA" userId="S::filipa.abreu@isqe.com::797b8711-3de7-4353-b82c-ee3c32178c83"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01725"/>
    <a:srgbClr val="000000"/>
    <a:srgbClr val="F9DFF1"/>
    <a:srgbClr val="EEA8D8"/>
    <a:srgbClr val="9FE6FF"/>
    <a:srgbClr val="DA44A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10FCDE0-555C-4713-9200-3958E6133D50}" v="8" dt="2024-11-07T10:59:03.146"/>
  </p1510:revLst>
</p1510:revInfo>
</file>

<file path=ppt/tableStyles.xml><?xml version="1.0" encoding="utf-8"?>
<a:tblStyleLst xmlns:a="http://schemas.openxmlformats.org/drawingml/2006/main" def="{5C22544A-7EE6-4342-B048-85BDC9FD1C3A}">
  <a:tblStyle styleId="{5C22544A-7EE6-4342-B048-85BDC9FD1C3A}" styleName="Estilo Médio 2 - Destaqu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Estilo Claro 1 - Destaque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MasterView">
  <p:normalViewPr>
    <p:restoredLeft sz="15620"/>
    <p:restoredTop sz="93447" autoAdjust="0"/>
  </p:normalViewPr>
  <p:slideViewPr>
    <p:cSldViewPr snapToGrid="0">
      <p:cViewPr varScale="1">
        <p:scale>
          <a:sx n="109" d="100"/>
          <a:sy n="109" d="100"/>
        </p:scale>
        <p:origin x="552" y="102"/>
      </p:cViewPr>
      <p:guideLst>
        <p:guide orient="horz" pos="2160"/>
        <p:guide pos="3840"/>
        <p:guide orient="horz" pos="731"/>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slideMaster" Target="slideMasters/slideMaster3.xml"/><Relationship Id="rId21" Type="http://schemas.microsoft.com/office/2018/10/relationships/authors" Targe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19" Type="http://schemas.microsoft.com/office/2016/11/relationships/changesInfo" Target="changesInfos/changesInfo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ilipa Abreu" userId="797b8711-3de7-4353-b82c-ee3c32178c83" providerId="ADAL" clId="{B3A204D4-28B7-4C71-BB6F-EC6744DDBD0C}"/>
    <pc:docChg chg="undo custSel addSld delSld modSld">
      <pc:chgData name="Filipa Abreu" userId="797b8711-3de7-4353-b82c-ee3c32178c83" providerId="ADAL" clId="{B3A204D4-28B7-4C71-BB6F-EC6744DDBD0C}" dt="2024-04-08T17:31:03.983" v="48" actId="47"/>
      <pc:docMkLst>
        <pc:docMk/>
      </pc:docMkLst>
      <pc:sldChg chg="addSp delSp modSp new mod modClrScheme chgLayout">
        <pc:chgData name="Filipa Abreu" userId="797b8711-3de7-4353-b82c-ee3c32178c83" providerId="ADAL" clId="{B3A204D4-28B7-4C71-BB6F-EC6744DDBD0C}" dt="2024-04-08T17:26:19.881" v="3"/>
        <pc:sldMkLst>
          <pc:docMk/>
          <pc:sldMk cId="1435330774" sldId="256"/>
        </pc:sldMkLst>
      </pc:sldChg>
      <pc:sldChg chg="delSp add del mod modClrScheme chgLayout">
        <pc:chgData name="Filipa Abreu" userId="797b8711-3de7-4353-b82c-ee3c32178c83" providerId="ADAL" clId="{B3A204D4-28B7-4C71-BB6F-EC6744DDBD0C}" dt="2024-04-08T17:26:43.682" v="5" actId="47"/>
        <pc:sldMkLst>
          <pc:docMk/>
          <pc:sldMk cId="223588467" sldId="257"/>
        </pc:sldMkLst>
      </pc:sldChg>
      <pc:sldChg chg="add">
        <pc:chgData name="Filipa Abreu" userId="797b8711-3de7-4353-b82c-ee3c32178c83" providerId="ADAL" clId="{B3A204D4-28B7-4C71-BB6F-EC6744DDBD0C}" dt="2024-04-08T17:26:41.005" v="4"/>
        <pc:sldMkLst>
          <pc:docMk/>
          <pc:sldMk cId="2468458736" sldId="265"/>
        </pc:sldMkLst>
      </pc:sldChg>
      <pc:sldChg chg="modSp add del mod">
        <pc:chgData name="Filipa Abreu" userId="797b8711-3de7-4353-b82c-ee3c32178c83" providerId="ADAL" clId="{B3A204D4-28B7-4C71-BB6F-EC6744DDBD0C}" dt="2024-04-08T17:31:03.983" v="48" actId="47"/>
        <pc:sldMkLst>
          <pc:docMk/>
          <pc:sldMk cId="2831063024" sldId="501"/>
        </pc:sldMkLst>
      </pc:sldChg>
      <pc:sldChg chg="add">
        <pc:chgData name="Filipa Abreu" userId="797b8711-3de7-4353-b82c-ee3c32178c83" providerId="ADAL" clId="{B3A204D4-28B7-4C71-BB6F-EC6744DDBD0C}" dt="2024-04-08T17:26:41.005" v="4"/>
        <pc:sldMkLst>
          <pc:docMk/>
          <pc:sldMk cId="203437176" sldId="503"/>
        </pc:sldMkLst>
      </pc:sldChg>
      <pc:sldChg chg="add">
        <pc:chgData name="Filipa Abreu" userId="797b8711-3de7-4353-b82c-ee3c32178c83" providerId="ADAL" clId="{B3A204D4-28B7-4C71-BB6F-EC6744DDBD0C}" dt="2024-04-08T17:26:41.005" v="4"/>
        <pc:sldMkLst>
          <pc:docMk/>
          <pc:sldMk cId="3213699077" sldId="508"/>
        </pc:sldMkLst>
      </pc:sldChg>
      <pc:sldChg chg="addSp modSp add mod modClrScheme chgLayout">
        <pc:chgData name="Filipa Abreu" userId="797b8711-3de7-4353-b82c-ee3c32178c83" providerId="ADAL" clId="{B3A204D4-28B7-4C71-BB6F-EC6744DDBD0C}" dt="2024-04-08T17:30:57.772" v="47" actId="14100"/>
        <pc:sldMkLst>
          <pc:docMk/>
          <pc:sldMk cId="4210208274" sldId="509"/>
        </pc:sldMkLst>
      </pc:sldChg>
    </pc:docChg>
  </pc:docChgLst>
  <pc:docChgLst>
    <pc:chgData name="Karin Hørup Mortensen" userId="S::au188011@uni.au.dk::b6c75f92-e948-4a65-bfa4-8f3a7da5e1dc" providerId="AD" clId="Web-{C9F980B1-5250-8E96-2867-5350FF610FB3}"/>
    <pc:docChg chg="modSld">
      <pc:chgData name="Karin Hørup Mortensen" userId="S::au188011@uni.au.dk::b6c75f92-e948-4a65-bfa4-8f3a7da5e1dc" providerId="AD" clId="Web-{C9F980B1-5250-8E96-2867-5350FF610FB3}" dt="2024-10-21T11:39:08.122" v="629" actId="20577"/>
      <pc:docMkLst>
        <pc:docMk/>
      </pc:docMkLst>
      <pc:sldChg chg="modSp">
        <pc:chgData name="Karin Hørup Mortensen" userId="S::au188011@uni.au.dk::b6c75f92-e948-4a65-bfa4-8f3a7da5e1dc" providerId="AD" clId="Web-{C9F980B1-5250-8E96-2867-5350FF610FB3}" dt="2024-10-21T11:18:24.641" v="242"/>
        <pc:sldMkLst>
          <pc:docMk/>
          <pc:sldMk cId="1104006833" sldId="513"/>
        </pc:sldMkLst>
        <pc:graphicFrameChg chg="mod modGraphic">
          <ac:chgData name="Karin Hørup Mortensen" userId="S::au188011@uni.au.dk::b6c75f92-e948-4a65-bfa4-8f3a7da5e1dc" providerId="AD" clId="Web-{C9F980B1-5250-8E96-2867-5350FF610FB3}" dt="2024-10-21T11:18:24.641" v="242"/>
          <ac:graphicFrameMkLst>
            <pc:docMk/>
            <pc:sldMk cId="1104006833" sldId="513"/>
            <ac:graphicFrameMk id="5" creationId="{D0E51A19-C721-904D-03F5-59CB9E3F7BF6}"/>
          </ac:graphicFrameMkLst>
        </pc:graphicFrameChg>
      </pc:sldChg>
      <pc:sldChg chg="modSp">
        <pc:chgData name="Karin Hørup Mortensen" userId="S::au188011@uni.au.dk::b6c75f92-e948-4a65-bfa4-8f3a7da5e1dc" providerId="AD" clId="Web-{C9F980B1-5250-8E96-2867-5350FF610FB3}" dt="2024-10-21T11:28:45.067" v="420" actId="20577"/>
        <pc:sldMkLst>
          <pc:docMk/>
          <pc:sldMk cId="470385368" sldId="514"/>
        </pc:sldMkLst>
        <pc:spChg chg="mod">
          <ac:chgData name="Karin Hørup Mortensen" userId="S::au188011@uni.au.dk::b6c75f92-e948-4a65-bfa4-8f3a7da5e1dc" providerId="AD" clId="Web-{C9F980B1-5250-8E96-2867-5350FF610FB3}" dt="2024-10-21T11:21:18.865" v="264" actId="20577"/>
          <ac:spMkLst>
            <pc:docMk/>
            <pc:sldMk cId="470385368" sldId="514"/>
            <ac:spMk id="21" creationId="{97F4FDE4-7C54-EB61-6A0D-D3194EA04DB7}"/>
          </ac:spMkLst>
        </pc:spChg>
        <pc:spChg chg="mod">
          <ac:chgData name="Karin Hørup Mortensen" userId="S::au188011@uni.au.dk::b6c75f92-e948-4a65-bfa4-8f3a7da5e1dc" providerId="AD" clId="Web-{C9F980B1-5250-8E96-2867-5350FF610FB3}" dt="2024-10-21T11:21:54.569" v="268" actId="20577"/>
          <ac:spMkLst>
            <pc:docMk/>
            <pc:sldMk cId="470385368" sldId="514"/>
            <ac:spMk id="23" creationId="{B23AD316-27F2-5EB3-13D5-66B97FDB4953}"/>
          </ac:spMkLst>
        </pc:spChg>
        <pc:spChg chg="mod">
          <ac:chgData name="Karin Hørup Mortensen" userId="S::au188011@uni.au.dk::b6c75f92-e948-4a65-bfa4-8f3a7da5e1dc" providerId="AD" clId="Web-{C9F980B1-5250-8E96-2867-5350FF610FB3}" dt="2024-10-21T11:22:23.602" v="278" actId="20577"/>
          <ac:spMkLst>
            <pc:docMk/>
            <pc:sldMk cId="470385368" sldId="514"/>
            <ac:spMk id="25" creationId="{0582885F-FA24-930D-0AE6-1DCA1C930817}"/>
          </ac:spMkLst>
        </pc:spChg>
        <pc:spChg chg="mod">
          <ac:chgData name="Karin Hørup Mortensen" userId="S::au188011@uni.au.dk::b6c75f92-e948-4a65-bfa4-8f3a7da5e1dc" providerId="AD" clId="Web-{C9F980B1-5250-8E96-2867-5350FF610FB3}" dt="2024-10-21T11:24:37.340" v="310" actId="20577"/>
          <ac:spMkLst>
            <pc:docMk/>
            <pc:sldMk cId="470385368" sldId="514"/>
            <ac:spMk id="27" creationId="{3C228807-9EAA-A520-7959-30EB9520BCD3}"/>
          </ac:spMkLst>
        </pc:spChg>
        <pc:spChg chg="mod">
          <ac:chgData name="Karin Hørup Mortensen" userId="S::au188011@uni.au.dk::b6c75f92-e948-4a65-bfa4-8f3a7da5e1dc" providerId="AD" clId="Web-{C9F980B1-5250-8E96-2867-5350FF610FB3}" dt="2024-10-21T11:25:07.607" v="315" actId="20577"/>
          <ac:spMkLst>
            <pc:docMk/>
            <pc:sldMk cId="470385368" sldId="514"/>
            <ac:spMk id="28" creationId="{90185E8A-273E-F14B-BC49-0E666B7B2A6E}"/>
          </ac:spMkLst>
        </pc:spChg>
        <pc:spChg chg="mod">
          <ac:chgData name="Karin Hørup Mortensen" userId="S::au188011@uni.au.dk::b6c75f92-e948-4a65-bfa4-8f3a7da5e1dc" providerId="AD" clId="Web-{C9F980B1-5250-8E96-2867-5350FF610FB3}" dt="2024-10-21T11:20:40.223" v="256" actId="20577"/>
          <ac:spMkLst>
            <pc:docMk/>
            <pc:sldMk cId="470385368" sldId="514"/>
            <ac:spMk id="29" creationId="{0FDF9A70-5031-2B76-8D71-22A7388E301C}"/>
          </ac:spMkLst>
        </pc:spChg>
        <pc:spChg chg="mod">
          <ac:chgData name="Karin Hørup Mortensen" userId="S::au188011@uni.au.dk::b6c75f92-e948-4a65-bfa4-8f3a7da5e1dc" providerId="AD" clId="Web-{C9F980B1-5250-8E96-2867-5350FF610FB3}" dt="2024-10-21T11:26:06.156" v="351" actId="20577"/>
          <ac:spMkLst>
            <pc:docMk/>
            <pc:sldMk cId="470385368" sldId="514"/>
            <ac:spMk id="42" creationId="{D46A6AD1-51C9-CA28-8A7B-537CE5DFA62D}"/>
          </ac:spMkLst>
        </pc:spChg>
        <pc:spChg chg="mod">
          <ac:chgData name="Karin Hørup Mortensen" userId="S::au188011@uni.au.dk::b6c75f92-e948-4a65-bfa4-8f3a7da5e1dc" providerId="AD" clId="Web-{C9F980B1-5250-8E96-2867-5350FF610FB3}" dt="2024-10-21T11:27:16.314" v="401" actId="20577"/>
          <ac:spMkLst>
            <pc:docMk/>
            <pc:sldMk cId="470385368" sldId="514"/>
            <ac:spMk id="43" creationId="{90389F72-B052-B186-66F5-3F8A30A15E6C}"/>
          </ac:spMkLst>
        </pc:spChg>
        <pc:spChg chg="mod">
          <ac:chgData name="Karin Hørup Mortensen" userId="S::au188011@uni.au.dk::b6c75f92-e948-4a65-bfa4-8f3a7da5e1dc" providerId="AD" clId="Web-{C9F980B1-5250-8E96-2867-5350FF610FB3}" dt="2024-10-21T11:28:07.207" v="410" actId="20577"/>
          <ac:spMkLst>
            <pc:docMk/>
            <pc:sldMk cId="470385368" sldId="514"/>
            <ac:spMk id="44" creationId="{1448DB48-5033-35AE-7637-D95C0802D3D6}"/>
          </ac:spMkLst>
        </pc:spChg>
        <pc:spChg chg="mod">
          <ac:chgData name="Karin Hørup Mortensen" userId="S::au188011@uni.au.dk::b6c75f92-e948-4a65-bfa4-8f3a7da5e1dc" providerId="AD" clId="Web-{C9F980B1-5250-8E96-2867-5350FF610FB3}" dt="2024-10-21T11:28:45.067" v="420" actId="20577"/>
          <ac:spMkLst>
            <pc:docMk/>
            <pc:sldMk cId="470385368" sldId="514"/>
            <ac:spMk id="45" creationId="{A3B112FB-4933-A407-A3C9-DE89BC81B37F}"/>
          </ac:spMkLst>
        </pc:spChg>
      </pc:sldChg>
      <pc:sldChg chg="modSp">
        <pc:chgData name="Karin Hørup Mortensen" userId="S::au188011@uni.au.dk::b6c75f92-e948-4a65-bfa4-8f3a7da5e1dc" providerId="AD" clId="Web-{C9F980B1-5250-8E96-2867-5350FF610FB3}" dt="2024-10-21T11:17:29.154" v="224"/>
        <pc:sldMkLst>
          <pc:docMk/>
          <pc:sldMk cId="2125519142" sldId="515"/>
        </pc:sldMkLst>
        <pc:graphicFrameChg chg="mod modGraphic">
          <ac:chgData name="Karin Hørup Mortensen" userId="S::au188011@uni.au.dk::b6c75f92-e948-4a65-bfa4-8f3a7da5e1dc" providerId="AD" clId="Web-{C9F980B1-5250-8E96-2867-5350FF610FB3}" dt="2024-10-21T11:17:29.154" v="224"/>
          <ac:graphicFrameMkLst>
            <pc:docMk/>
            <pc:sldMk cId="2125519142" sldId="515"/>
            <ac:graphicFrameMk id="3" creationId="{47E143E8-5A06-3A32-4889-A7EEF1DF1CCF}"/>
          </ac:graphicFrameMkLst>
        </pc:graphicFrameChg>
      </pc:sldChg>
      <pc:sldChg chg="modSp">
        <pc:chgData name="Karin Hørup Mortensen" userId="S::au188011@uni.au.dk::b6c75f92-e948-4a65-bfa4-8f3a7da5e1dc" providerId="AD" clId="Web-{C9F980B1-5250-8E96-2867-5350FF610FB3}" dt="2024-10-21T11:39:08.122" v="629" actId="20577"/>
        <pc:sldMkLst>
          <pc:docMk/>
          <pc:sldMk cId="3221883977" sldId="516"/>
        </pc:sldMkLst>
        <pc:spChg chg="mod">
          <ac:chgData name="Karin Hørup Mortensen" userId="S::au188011@uni.au.dk::b6c75f92-e948-4a65-bfa4-8f3a7da5e1dc" providerId="AD" clId="Web-{C9F980B1-5250-8E96-2867-5350FF610FB3}" dt="2024-10-21T11:39:08.122" v="629" actId="20577"/>
          <ac:spMkLst>
            <pc:docMk/>
            <pc:sldMk cId="3221883977" sldId="516"/>
            <ac:spMk id="4" creationId="{9E0CBE7B-753F-0465-39A1-7EE626C94E33}"/>
          </ac:spMkLst>
        </pc:spChg>
      </pc:sldChg>
      <pc:sldChg chg="modSp">
        <pc:chgData name="Karin Hørup Mortensen" userId="S::au188011@uni.au.dk::b6c75f92-e948-4a65-bfa4-8f3a7da5e1dc" providerId="AD" clId="Web-{C9F980B1-5250-8E96-2867-5350FF610FB3}" dt="2024-10-21T11:18:08.015" v="233" actId="20577"/>
        <pc:sldMkLst>
          <pc:docMk/>
          <pc:sldMk cId="2773235657" sldId="517"/>
        </pc:sldMkLst>
        <pc:spChg chg="mod">
          <ac:chgData name="Karin Hørup Mortensen" userId="S::au188011@uni.au.dk::b6c75f92-e948-4a65-bfa4-8f3a7da5e1dc" providerId="AD" clId="Web-{C9F980B1-5250-8E96-2867-5350FF610FB3}" dt="2024-10-21T11:18:08.015" v="233" actId="20577"/>
          <ac:spMkLst>
            <pc:docMk/>
            <pc:sldMk cId="2773235657" sldId="517"/>
            <ac:spMk id="2" creationId="{481C7D99-FAF0-5039-64DA-AF2205A280C8}"/>
          </ac:spMkLst>
        </pc:spChg>
      </pc:sldChg>
      <pc:sldChg chg="modSp">
        <pc:chgData name="Karin Hørup Mortensen" userId="S::au188011@uni.au.dk::b6c75f92-e948-4a65-bfa4-8f3a7da5e1dc" providerId="AD" clId="Web-{C9F980B1-5250-8E96-2867-5350FF610FB3}" dt="2024-10-21T11:18:17.297" v="240" actId="20577"/>
        <pc:sldMkLst>
          <pc:docMk/>
          <pc:sldMk cId="3647376542" sldId="518"/>
        </pc:sldMkLst>
        <pc:spChg chg="mod">
          <ac:chgData name="Karin Hørup Mortensen" userId="S::au188011@uni.au.dk::b6c75f92-e948-4a65-bfa4-8f3a7da5e1dc" providerId="AD" clId="Web-{C9F980B1-5250-8E96-2867-5350FF610FB3}" dt="2024-10-21T11:18:17.297" v="240" actId="20577"/>
          <ac:spMkLst>
            <pc:docMk/>
            <pc:sldMk cId="3647376542" sldId="518"/>
            <ac:spMk id="2" creationId="{481C7D99-FAF0-5039-64DA-AF2205A280C8}"/>
          </ac:spMkLst>
        </pc:spChg>
      </pc:sldChg>
      <pc:sldChg chg="modSp">
        <pc:chgData name="Karin Hørup Mortensen" userId="S::au188011@uni.au.dk::b6c75f92-e948-4a65-bfa4-8f3a7da5e1dc" providerId="AD" clId="Web-{C9F980B1-5250-8E96-2867-5350FF610FB3}" dt="2024-10-21T11:16:15.996" v="158" actId="20577"/>
        <pc:sldMkLst>
          <pc:docMk/>
          <pc:sldMk cId="2042776895" sldId="519"/>
        </pc:sldMkLst>
        <pc:spChg chg="mod">
          <ac:chgData name="Karin Hørup Mortensen" userId="S::au188011@uni.au.dk::b6c75f92-e948-4a65-bfa4-8f3a7da5e1dc" providerId="AD" clId="Web-{C9F980B1-5250-8E96-2867-5350FF610FB3}" dt="2024-10-21T11:16:15.996" v="158" actId="20577"/>
          <ac:spMkLst>
            <pc:docMk/>
            <pc:sldMk cId="2042776895" sldId="519"/>
            <ac:spMk id="2" creationId="{481C7D99-FAF0-5039-64DA-AF2205A280C8}"/>
          </ac:spMkLst>
        </pc:spChg>
      </pc:sldChg>
      <pc:sldChg chg="modSp">
        <pc:chgData name="Karin Hørup Mortensen" userId="S::au188011@uni.au.dk::b6c75f92-e948-4a65-bfa4-8f3a7da5e1dc" providerId="AD" clId="Web-{C9F980B1-5250-8E96-2867-5350FF610FB3}" dt="2024-10-21T11:30:21.664" v="477" actId="20577"/>
        <pc:sldMkLst>
          <pc:docMk/>
          <pc:sldMk cId="3375716451" sldId="523"/>
        </pc:sldMkLst>
        <pc:spChg chg="mod">
          <ac:chgData name="Karin Hørup Mortensen" userId="S::au188011@uni.au.dk::b6c75f92-e948-4a65-bfa4-8f3a7da5e1dc" providerId="AD" clId="Web-{C9F980B1-5250-8E96-2867-5350FF610FB3}" dt="2024-10-21T11:30:21.664" v="477" actId="20577"/>
          <ac:spMkLst>
            <pc:docMk/>
            <pc:sldMk cId="3375716451" sldId="523"/>
            <ac:spMk id="5" creationId="{7549C767-20C1-2F6B-6C4A-EB15EDBBE853}"/>
          </ac:spMkLst>
        </pc:spChg>
      </pc:sldChg>
      <pc:sldChg chg="modSp">
        <pc:chgData name="Karin Hørup Mortensen" userId="S::au188011@uni.au.dk::b6c75f92-e948-4a65-bfa4-8f3a7da5e1dc" providerId="AD" clId="Web-{C9F980B1-5250-8E96-2867-5350FF610FB3}" dt="2024-10-21T11:31:11.291" v="481" actId="20577"/>
        <pc:sldMkLst>
          <pc:docMk/>
          <pc:sldMk cId="487668585" sldId="524"/>
        </pc:sldMkLst>
        <pc:spChg chg="mod">
          <ac:chgData name="Karin Hørup Mortensen" userId="S::au188011@uni.au.dk::b6c75f92-e948-4a65-bfa4-8f3a7da5e1dc" providerId="AD" clId="Web-{C9F980B1-5250-8E96-2867-5350FF610FB3}" dt="2024-10-21T11:31:11.291" v="481" actId="20577"/>
          <ac:spMkLst>
            <pc:docMk/>
            <pc:sldMk cId="487668585" sldId="524"/>
            <ac:spMk id="10" creationId="{59D54247-1262-0918-8877-7372590ECF67}"/>
          </ac:spMkLst>
        </pc:spChg>
      </pc:sldChg>
      <pc:sldChg chg="modSp">
        <pc:chgData name="Karin Hørup Mortensen" userId="S::au188011@uni.au.dk::b6c75f92-e948-4a65-bfa4-8f3a7da5e1dc" providerId="AD" clId="Web-{C9F980B1-5250-8E96-2867-5350FF610FB3}" dt="2024-10-21T11:35:59.326" v="551" actId="20577"/>
        <pc:sldMkLst>
          <pc:docMk/>
          <pc:sldMk cId="2848258843" sldId="525"/>
        </pc:sldMkLst>
        <pc:spChg chg="mod">
          <ac:chgData name="Karin Hørup Mortensen" userId="S::au188011@uni.au.dk::b6c75f92-e948-4a65-bfa4-8f3a7da5e1dc" providerId="AD" clId="Web-{C9F980B1-5250-8E96-2867-5350FF610FB3}" dt="2024-10-21T11:35:59.326" v="551" actId="20577"/>
          <ac:spMkLst>
            <pc:docMk/>
            <pc:sldMk cId="2848258843" sldId="525"/>
            <ac:spMk id="4" creationId="{9E0CBE7B-753F-0465-39A1-7EE626C94E33}"/>
          </ac:spMkLst>
        </pc:spChg>
      </pc:sldChg>
      <pc:sldChg chg="modSp">
        <pc:chgData name="Karin Hørup Mortensen" userId="S::au188011@uni.au.dk::b6c75f92-e948-4a65-bfa4-8f3a7da5e1dc" providerId="AD" clId="Web-{C9F980B1-5250-8E96-2867-5350FF610FB3}" dt="2024-10-21T11:36:17.967" v="553" actId="20577"/>
        <pc:sldMkLst>
          <pc:docMk/>
          <pc:sldMk cId="490604547" sldId="526"/>
        </pc:sldMkLst>
        <pc:spChg chg="mod">
          <ac:chgData name="Karin Hørup Mortensen" userId="S::au188011@uni.au.dk::b6c75f92-e948-4a65-bfa4-8f3a7da5e1dc" providerId="AD" clId="Web-{C9F980B1-5250-8E96-2867-5350FF610FB3}" dt="2024-10-21T11:36:17.967" v="553" actId="20577"/>
          <ac:spMkLst>
            <pc:docMk/>
            <pc:sldMk cId="490604547" sldId="526"/>
            <ac:spMk id="4" creationId="{9E0CBE7B-753F-0465-39A1-7EE626C94E33}"/>
          </ac:spMkLst>
        </pc:spChg>
      </pc:sldChg>
    </pc:docChg>
  </pc:docChgLst>
  <pc:docChgLst>
    <pc:chgData name="Filipa Abreu" userId="797b8711-3de7-4353-b82c-ee3c32178c83" providerId="ADAL" clId="{010FCDE0-555C-4713-9200-3958E6133D50}"/>
    <pc:docChg chg="custSel addSld delSld modSld modMainMaster">
      <pc:chgData name="Filipa Abreu" userId="797b8711-3de7-4353-b82c-ee3c32178c83" providerId="ADAL" clId="{010FCDE0-555C-4713-9200-3958E6133D50}" dt="2024-11-07T10:59:18.543" v="40" actId="1038"/>
      <pc:docMkLst>
        <pc:docMk/>
      </pc:docMkLst>
      <pc:sldChg chg="del">
        <pc:chgData name="Filipa Abreu" userId="797b8711-3de7-4353-b82c-ee3c32178c83" providerId="ADAL" clId="{010FCDE0-555C-4713-9200-3958E6133D50}" dt="2024-11-07T10:51:47.032" v="11" actId="47"/>
        <pc:sldMkLst>
          <pc:docMk/>
          <pc:sldMk cId="1435330774" sldId="256"/>
        </pc:sldMkLst>
      </pc:sldChg>
      <pc:sldChg chg="addSp delSp modSp mod">
        <pc:chgData name="Filipa Abreu" userId="797b8711-3de7-4353-b82c-ee3c32178c83" providerId="ADAL" clId="{010FCDE0-555C-4713-9200-3958E6133D50}" dt="2024-11-07T10:50:54.814" v="4" actId="1076"/>
        <pc:sldMkLst>
          <pc:docMk/>
          <pc:sldMk cId="2468458736" sldId="265"/>
        </pc:sldMkLst>
        <pc:spChg chg="del">
          <ac:chgData name="Filipa Abreu" userId="797b8711-3de7-4353-b82c-ee3c32178c83" providerId="ADAL" clId="{010FCDE0-555C-4713-9200-3958E6133D50}" dt="2024-11-07T10:50:31.305" v="0" actId="478"/>
          <ac:spMkLst>
            <pc:docMk/>
            <pc:sldMk cId="2468458736" sldId="265"/>
            <ac:spMk id="3" creationId="{62D92004-A7AF-3E5C-0E64-49E85ECFA9F2}"/>
          </ac:spMkLst>
        </pc:spChg>
        <pc:spChg chg="del">
          <ac:chgData name="Filipa Abreu" userId="797b8711-3de7-4353-b82c-ee3c32178c83" providerId="ADAL" clId="{010FCDE0-555C-4713-9200-3958E6133D50}" dt="2024-11-07T10:50:31.305" v="0" actId="478"/>
          <ac:spMkLst>
            <pc:docMk/>
            <pc:sldMk cId="2468458736" sldId="265"/>
            <ac:spMk id="31" creationId="{60FA0B70-B780-4FD8-8C49-173B4702B05F}"/>
          </ac:spMkLst>
        </pc:spChg>
        <pc:picChg chg="del">
          <ac:chgData name="Filipa Abreu" userId="797b8711-3de7-4353-b82c-ee3c32178c83" providerId="ADAL" clId="{010FCDE0-555C-4713-9200-3958E6133D50}" dt="2024-11-07T10:50:31.305" v="0" actId="478"/>
          <ac:picMkLst>
            <pc:docMk/>
            <pc:sldMk cId="2468458736" sldId="265"/>
            <ac:picMk id="5" creationId="{2F2B57AF-66C6-B842-91AC-E70867B21E53}"/>
          </ac:picMkLst>
        </pc:picChg>
        <pc:picChg chg="del">
          <ac:chgData name="Filipa Abreu" userId="797b8711-3de7-4353-b82c-ee3c32178c83" providerId="ADAL" clId="{010FCDE0-555C-4713-9200-3958E6133D50}" dt="2024-11-07T10:50:31.305" v="0" actId="478"/>
          <ac:picMkLst>
            <pc:docMk/>
            <pc:sldMk cId="2468458736" sldId="265"/>
            <ac:picMk id="7" creationId="{BADA378C-847A-EEF1-8F26-D96B6E798C4A}"/>
          </ac:picMkLst>
        </pc:picChg>
        <pc:picChg chg="add mod">
          <ac:chgData name="Filipa Abreu" userId="797b8711-3de7-4353-b82c-ee3c32178c83" providerId="ADAL" clId="{010FCDE0-555C-4713-9200-3958E6133D50}" dt="2024-11-07T10:50:54.814" v="4" actId="1076"/>
          <ac:picMkLst>
            <pc:docMk/>
            <pc:sldMk cId="2468458736" sldId="265"/>
            <ac:picMk id="8" creationId="{184C41BB-D82B-FE23-E81A-EAE8A28D6228}"/>
          </ac:picMkLst>
        </pc:picChg>
        <pc:picChg chg="del">
          <ac:chgData name="Filipa Abreu" userId="797b8711-3de7-4353-b82c-ee3c32178c83" providerId="ADAL" clId="{010FCDE0-555C-4713-9200-3958E6133D50}" dt="2024-11-07T10:50:31.305" v="0" actId="478"/>
          <ac:picMkLst>
            <pc:docMk/>
            <pc:sldMk cId="2468458736" sldId="265"/>
            <ac:picMk id="10" creationId="{4C0780A1-D645-6117-A06B-F2DA1522D4C5}"/>
          </ac:picMkLst>
        </pc:picChg>
        <pc:picChg chg="del">
          <ac:chgData name="Filipa Abreu" userId="797b8711-3de7-4353-b82c-ee3c32178c83" providerId="ADAL" clId="{010FCDE0-555C-4713-9200-3958E6133D50}" dt="2024-11-07T10:50:31.305" v="0" actId="478"/>
          <ac:picMkLst>
            <pc:docMk/>
            <pc:sldMk cId="2468458736" sldId="265"/>
            <ac:picMk id="12" creationId="{A8D5B89D-A3F3-780A-2C53-29817E861493}"/>
          </ac:picMkLst>
        </pc:picChg>
        <pc:picChg chg="del">
          <ac:chgData name="Filipa Abreu" userId="797b8711-3de7-4353-b82c-ee3c32178c83" providerId="ADAL" clId="{010FCDE0-555C-4713-9200-3958E6133D50}" dt="2024-11-07T10:50:31.305" v="0" actId="478"/>
          <ac:picMkLst>
            <pc:docMk/>
            <pc:sldMk cId="2468458736" sldId="265"/>
            <ac:picMk id="29" creationId="{5A8ADFDD-F280-8CA8-64E3-FF1D414B53CF}"/>
          </ac:picMkLst>
        </pc:picChg>
        <pc:picChg chg="del">
          <ac:chgData name="Filipa Abreu" userId="797b8711-3de7-4353-b82c-ee3c32178c83" providerId="ADAL" clId="{010FCDE0-555C-4713-9200-3958E6133D50}" dt="2024-11-07T10:50:31.305" v="0" actId="478"/>
          <ac:picMkLst>
            <pc:docMk/>
            <pc:sldMk cId="2468458736" sldId="265"/>
            <ac:picMk id="30" creationId="{67E8D2A3-2EAF-13F7-FB3B-D4A478D99E36}"/>
          </ac:picMkLst>
        </pc:picChg>
        <pc:picChg chg="del">
          <ac:chgData name="Filipa Abreu" userId="797b8711-3de7-4353-b82c-ee3c32178c83" providerId="ADAL" clId="{010FCDE0-555C-4713-9200-3958E6133D50}" dt="2024-11-07T10:50:31.305" v="0" actId="478"/>
          <ac:picMkLst>
            <pc:docMk/>
            <pc:sldMk cId="2468458736" sldId="265"/>
            <ac:picMk id="33" creationId="{DA639298-F93A-BD7A-692A-1112911C64A1}"/>
          </ac:picMkLst>
        </pc:picChg>
        <pc:picChg chg="del">
          <ac:chgData name="Filipa Abreu" userId="797b8711-3de7-4353-b82c-ee3c32178c83" providerId="ADAL" clId="{010FCDE0-555C-4713-9200-3958E6133D50}" dt="2024-11-07T10:50:31.305" v="0" actId="478"/>
          <ac:picMkLst>
            <pc:docMk/>
            <pc:sldMk cId="2468458736" sldId="265"/>
            <ac:picMk id="37" creationId="{F899D5F1-1862-452E-B754-55C007F0FCE0}"/>
          </ac:picMkLst>
        </pc:picChg>
      </pc:sldChg>
      <pc:sldChg chg="addSp delSp modSp mod">
        <pc:chgData name="Filipa Abreu" userId="797b8711-3de7-4353-b82c-ee3c32178c83" providerId="ADAL" clId="{010FCDE0-555C-4713-9200-3958E6133D50}" dt="2024-11-07T10:52:26.151" v="16" actId="21"/>
        <pc:sldMkLst>
          <pc:docMk/>
          <pc:sldMk cId="2773235657" sldId="517"/>
        </pc:sldMkLst>
        <pc:picChg chg="add del mod">
          <ac:chgData name="Filipa Abreu" userId="797b8711-3de7-4353-b82c-ee3c32178c83" providerId="ADAL" clId="{010FCDE0-555C-4713-9200-3958E6133D50}" dt="2024-11-07T10:52:26.151" v="16" actId="21"/>
          <ac:picMkLst>
            <pc:docMk/>
            <pc:sldMk cId="2773235657" sldId="517"/>
            <ac:picMk id="4" creationId="{76B5E94A-E619-2051-F360-EF4D96231129}"/>
          </ac:picMkLst>
        </pc:picChg>
      </pc:sldChg>
      <pc:sldChg chg="addSp delSp modSp add mod">
        <pc:chgData name="Filipa Abreu" userId="797b8711-3de7-4353-b82c-ee3c32178c83" providerId="ADAL" clId="{010FCDE0-555C-4713-9200-3958E6133D50}" dt="2024-11-07T10:51:29.775" v="10" actId="478"/>
        <pc:sldMkLst>
          <pc:docMk/>
          <pc:sldMk cId="942057011" sldId="520"/>
        </pc:sldMkLst>
        <pc:picChg chg="add mod ord">
          <ac:chgData name="Filipa Abreu" userId="797b8711-3de7-4353-b82c-ee3c32178c83" providerId="ADAL" clId="{010FCDE0-555C-4713-9200-3958E6133D50}" dt="2024-11-07T10:51:27.681" v="9" actId="167"/>
          <ac:picMkLst>
            <pc:docMk/>
            <pc:sldMk cId="942057011" sldId="520"/>
            <ac:picMk id="3" creationId="{00A0B826-5968-2238-AA3E-142FA3E78787}"/>
          </ac:picMkLst>
        </pc:picChg>
        <pc:picChg chg="del">
          <ac:chgData name="Filipa Abreu" userId="797b8711-3de7-4353-b82c-ee3c32178c83" providerId="ADAL" clId="{010FCDE0-555C-4713-9200-3958E6133D50}" dt="2024-11-07T10:51:29.775" v="10" actId="478"/>
          <ac:picMkLst>
            <pc:docMk/>
            <pc:sldMk cId="942057011" sldId="520"/>
            <ac:picMk id="4" creationId="{868609BD-16E0-61C4-F747-45063C6A51DA}"/>
          </ac:picMkLst>
        </pc:picChg>
      </pc:sldChg>
      <pc:sldMasterChg chg="addSp modSp mod">
        <pc:chgData name="Filipa Abreu" userId="797b8711-3de7-4353-b82c-ee3c32178c83" providerId="ADAL" clId="{010FCDE0-555C-4713-9200-3958E6133D50}" dt="2024-11-07T10:58:24.831" v="29" actId="14100"/>
        <pc:sldMasterMkLst>
          <pc:docMk/>
          <pc:sldMasterMk cId="3160178858" sldId="2147483665"/>
        </pc:sldMasterMkLst>
        <pc:picChg chg="add mod">
          <ac:chgData name="Filipa Abreu" userId="797b8711-3de7-4353-b82c-ee3c32178c83" providerId="ADAL" clId="{010FCDE0-555C-4713-9200-3958E6133D50}" dt="2024-11-07T10:58:24.831" v="29" actId="14100"/>
          <ac:picMkLst>
            <pc:docMk/>
            <pc:sldMasterMk cId="3160178858" sldId="2147483665"/>
            <ac:picMk id="4" creationId="{76B5E94A-E619-2051-F360-EF4D96231129}"/>
          </ac:picMkLst>
        </pc:picChg>
      </pc:sldMasterChg>
      <pc:sldMasterChg chg="addSp delSp modSp mod">
        <pc:chgData name="Filipa Abreu" userId="797b8711-3de7-4353-b82c-ee3c32178c83" providerId="ADAL" clId="{010FCDE0-555C-4713-9200-3958E6133D50}" dt="2024-11-07T10:59:18.543" v="40" actId="1038"/>
        <pc:sldMasterMkLst>
          <pc:docMk/>
          <pc:sldMasterMk cId="646579204" sldId="2147483667"/>
        </pc:sldMasterMkLst>
        <pc:spChg chg="mod">
          <ac:chgData name="Filipa Abreu" userId="797b8711-3de7-4353-b82c-ee3c32178c83" providerId="ADAL" clId="{010FCDE0-555C-4713-9200-3958E6133D50}" dt="2024-11-07T10:59:18.543" v="40" actId="1038"/>
          <ac:spMkLst>
            <pc:docMk/>
            <pc:sldMasterMk cId="646579204" sldId="2147483667"/>
            <ac:spMk id="4" creationId="{77B30315-477D-3F73-3C7F-8A1E21140A17}"/>
          </ac:spMkLst>
        </pc:spChg>
        <pc:picChg chg="del">
          <ac:chgData name="Filipa Abreu" userId="797b8711-3de7-4353-b82c-ee3c32178c83" providerId="ADAL" clId="{010FCDE0-555C-4713-9200-3958E6133D50}" dt="2024-11-07T10:58:50.295" v="33" actId="478"/>
          <ac:picMkLst>
            <pc:docMk/>
            <pc:sldMasterMk cId="646579204" sldId="2147483667"/>
            <ac:picMk id="3" creationId="{F62028C7-F41C-EEA5-B9CE-2B13292CEEA3}"/>
          </ac:picMkLst>
        </pc:picChg>
        <pc:picChg chg="add mod">
          <ac:chgData name="Filipa Abreu" userId="797b8711-3de7-4353-b82c-ee3c32178c83" providerId="ADAL" clId="{010FCDE0-555C-4713-9200-3958E6133D50}" dt="2024-11-07T10:58:35.216" v="31"/>
          <ac:picMkLst>
            <pc:docMk/>
            <pc:sldMasterMk cId="646579204" sldId="2147483667"/>
            <ac:picMk id="5" creationId="{9FA037FF-5E0B-52E0-882F-EF1AE11337B4}"/>
          </ac:picMkLst>
        </pc:picChg>
        <pc:picChg chg="add mod ord">
          <ac:chgData name="Filipa Abreu" userId="797b8711-3de7-4353-b82c-ee3c32178c83" providerId="ADAL" clId="{010FCDE0-555C-4713-9200-3958E6133D50}" dt="2024-11-07T10:59:06.298" v="37" actId="167"/>
          <ac:picMkLst>
            <pc:docMk/>
            <pc:sldMasterMk cId="646579204" sldId="2147483667"/>
            <ac:picMk id="8" creationId="{6465FBBA-A389-8C85-7CCC-7175D2786309}"/>
          </ac:picMkLst>
        </pc:picChg>
      </pc:sldMasterChg>
      <pc:sldMasterChg chg="addSp modSp">
        <pc:chgData name="Filipa Abreu" userId="797b8711-3de7-4353-b82c-ee3c32178c83" providerId="ADAL" clId="{010FCDE0-555C-4713-9200-3958E6133D50}" dt="2024-11-07T10:58:32.219" v="30"/>
        <pc:sldMasterMkLst>
          <pc:docMk/>
          <pc:sldMasterMk cId="811764618" sldId="2147483670"/>
        </pc:sldMasterMkLst>
        <pc:picChg chg="add mod">
          <ac:chgData name="Filipa Abreu" userId="797b8711-3de7-4353-b82c-ee3c32178c83" providerId="ADAL" clId="{010FCDE0-555C-4713-9200-3958E6133D50}" dt="2024-11-07T10:58:32.219" v="30"/>
          <ac:picMkLst>
            <pc:docMk/>
            <pc:sldMasterMk cId="811764618" sldId="2147483670"/>
            <ac:picMk id="3" creationId="{01B69F43-524D-9B56-AE58-0B67AA1320AA}"/>
          </ac:picMkLst>
        </pc:picChg>
      </pc:sldMasterChg>
    </pc:docChg>
  </pc:docChgLst>
  <pc:docChgLst>
    <pc:chgData name="Karin Hørup Mortensen" userId="S::au188011@uni.au.dk::b6c75f92-e948-4a65-bfa4-8f3a7da5e1dc" providerId="AD" clId="Web-{F7023710-B788-B964-41F1-1E44936131C9}"/>
    <pc:docChg chg="modSld">
      <pc:chgData name="Karin Hørup Mortensen" userId="S::au188011@uni.au.dk::b6c75f92-e948-4a65-bfa4-8f3a7da5e1dc" providerId="AD" clId="Web-{F7023710-B788-B964-41F1-1E44936131C9}" dt="2024-10-28T12:38:34.280" v="35" actId="20577"/>
      <pc:docMkLst>
        <pc:docMk/>
      </pc:docMkLst>
      <pc:sldChg chg="modSp">
        <pc:chgData name="Karin Hørup Mortensen" userId="S::au188011@uni.au.dk::b6c75f92-e948-4a65-bfa4-8f3a7da5e1dc" providerId="AD" clId="Web-{F7023710-B788-B964-41F1-1E44936131C9}" dt="2024-10-28T12:38:22.529" v="34" actId="20577"/>
        <pc:sldMkLst>
          <pc:docMk/>
          <pc:sldMk cId="203437176" sldId="503"/>
        </pc:sldMkLst>
        <pc:spChg chg="mod">
          <ac:chgData name="Karin Hørup Mortensen" userId="S::au188011@uni.au.dk::b6c75f92-e948-4a65-bfa4-8f3a7da5e1dc" providerId="AD" clId="Web-{F7023710-B788-B964-41F1-1E44936131C9}" dt="2024-10-28T12:38:22.529" v="34" actId="20577"/>
          <ac:spMkLst>
            <pc:docMk/>
            <pc:sldMk cId="203437176" sldId="503"/>
            <ac:spMk id="8" creationId="{D6DEF2A8-A64B-9C51-E697-3DA43B963BB7}"/>
          </ac:spMkLst>
        </pc:spChg>
      </pc:sldChg>
      <pc:sldChg chg="modSp">
        <pc:chgData name="Karin Hørup Mortensen" userId="S::au188011@uni.au.dk::b6c75f92-e948-4a65-bfa4-8f3a7da5e1dc" providerId="AD" clId="Web-{F7023710-B788-B964-41F1-1E44936131C9}" dt="2024-10-28T12:38:34.280" v="35" actId="20577"/>
        <pc:sldMkLst>
          <pc:docMk/>
          <pc:sldMk cId="39231020" sldId="510"/>
        </pc:sldMkLst>
        <pc:spChg chg="mod">
          <ac:chgData name="Karin Hørup Mortensen" userId="S::au188011@uni.au.dk::b6c75f92-e948-4a65-bfa4-8f3a7da5e1dc" providerId="AD" clId="Web-{F7023710-B788-B964-41F1-1E44936131C9}" dt="2024-10-28T12:38:34.280" v="35" actId="20577"/>
          <ac:spMkLst>
            <pc:docMk/>
            <pc:sldMk cId="39231020" sldId="510"/>
            <ac:spMk id="8" creationId="{D6DEF2A8-A64B-9C51-E697-3DA43B963BB7}"/>
          </ac:spMkLst>
        </pc:spChg>
      </pc:sldChg>
      <pc:sldChg chg="modSp">
        <pc:chgData name="Karin Hørup Mortensen" userId="S::au188011@uni.au.dk::b6c75f92-e948-4a65-bfa4-8f3a7da5e1dc" providerId="AD" clId="Web-{F7023710-B788-B964-41F1-1E44936131C9}" dt="2024-10-28T12:30:58.485" v="14" actId="20577"/>
        <pc:sldMkLst>
          <pc:docMk/>
          <pc:sldMk cId="3647376542" sldId="518"/>
        </pc:sldMkLst>
        <pc:spChg chg="mod">
          <ac:chgData name="Karin Hørup Mortensen" userId="S::au188011@uni.au.dk::b6c75f92-e948-4a65-bfa4-8f3a7da5e1dc" providerId="AD" clId="Web-{F7023710-B788-B964-41F1-1E44936131C9}" dt="2024-10-28T12:30:58.485" v="14" actId="20577"/>
          <ac:spMkLst>
            <pc:docMk/>
            <pc:sldMk cId="3647376542" sldId="518"/>
            <ac:spMk id="2" creationId="{481C7D99-FAF0-5039-64DA-AF2205A280C8}"/>
          </ac:spMkLst>
        </pc:spChg>
      </pc:sldChg>
      <pc:sldChg chg="modSp">
        <pc:chgData name="Karin Hørup Mortensen" userId="S::au188011@uni.au.dk::b6c75f92-e948-4a65-bfa4-8f3a7da5e1dc" providerId="AD" clId="Web-{F7023710-B788-B964-41F1-1E44936131C9}" dt="2024-10-28T12:31:45.956" v="16" actId="20577"/>
        <pc:sldMkLst>
          <pc:docMk/>
          <pc:sldMk cId="2042776895" sldId="519"/>
        </pc:sldMkLst>
        <pc:spChg chg="mod">
          <ac:chgData name="Karin Hørup Mortensen" userId="S::au188011@uni.au.dk::b6c75f92-e948-4a65-bfa4-8f3a7da5e1dc" providerId="AD" clId="Web-{F7023710-B788-B964-41F1-1E44936131C9}" dt="2024-10-28T12:31:45.956" v="16" actId="20577"/>
          <ac:spMkLst>
            <pc:docMk/>
            <pc:sldMk cId="2042776895" sldId="519"/>
            <ac:spMk id="2" creationId="{481C7D99-FAF0-5039-64DA-AF2205A280C8}"/>
          </ac:spMkLst>
        </pc:spChg>
      </pc:sldChg>
      <pc:sldChg chg="modSp">
        <pc:chgData name="Karin Hørup Mortensen" userId="S::au188011@uni.au.dk::b6c75f92-e948-4a65-bfa4-8f3a7da5e1dc" providerId="AD" clId="Web-{F7023710-B788-B964-41F1-1E44936131C9}" dt="2024-10-28T12:32:49.820" v="19" actId="20577"/>
        <pc:sldMkLst>
          <pc:docMk/>
          <pc:sldMk cId="2848258843" sldId="525"/>
        </pc:sldMkLst>
        <pc:spChg chg="mod">
          <ac:chgData name="Karin Hørup Mortensen" userId="S::au188011@uni.au.dk::b6c75f92-e948-4a65-bfa4-8f3a7da5e1dc" providerId="AD" clId="Web-{F7023710-B788-B964-41F1-1E44936131C9}" dt="2024-10-28T12:32:49.820" v="19" actId="20577"/>
          <ac:spMkLst>
            <pc:docMk/>
            <pc:sldMk cId="2848258843" sldId="525"/>
            <ac:spMk id="4" creationId="{9E0CBE7B-753F-0465-39A1-7EE626C94E33}"/>
          </ac:spMkLst>
        </pc:spChg>
      </pc:sldChg>
    </pc:docChg>
  </pc:docChgLst>
  <pc:docChgLst>
    <pc:chgData name="Karin Hørup Mortensen" userId="S::au188011@uni.au.dk::b6c75f92-e948-4a65-bfa4-8f3a7da5e1dc" providerId="AD" clId="Web-{3822309C-4CF2-625B-832E-A0A189CD3A2C}"/>
    <pc:docChg chg="modSld">
      <pc:chgData name="Karin Hørup Mortensen" userId="S::au188011@uni.au.dk::b6c75f92-e948-4a65-bfa4-8f3a7da5e1dc" providerId="AD" clId="Web-{3822309C-4CF2-625B-832E-A0A189CD3A2C}" dt="2024-10-21T11:41:12.111" v="0" actId="20577"/>
      <pc:docMkLst>
        <pc:docMk/>
      </pc:docMkLst>
      <pc:sldChg chg="modSp">
        <pc:chgData name="Karin Hørup Mortensen" userId="S::au188011@uni.au.dk::b6c75f92-e948-4a65-bfa4-8f3a7da5e1dc" providerId="AD" clId="Web-{3822309C-4CF2-625B-832E-A0A189CD3A2C}" dt="2024-10-21T11:41:12.111" v="0" actId="20577"/>
        <pc:sldMkLst>
          <pc:docMk/>
          <pc:sldMk cId="3221883977" sldId="516"/>
        </pc:sldMkLst>
        <pc:spChg chg="mod">
          <ac:chgData name="Karin Hørup Mortensen" userId="S::au188011@uni.au.dk::b6c75f92-e948-4a65-bfa4-8f3a7da5e1dc" providerId="AD" clId="Web-{3822309C-4CF2-625B-832E-A0A189CD3A2C}" dt="2024-10-21T11:41:12.111" v="0" actId="20577"/>
          <ac:spMkLst>
            <pc:docMk/>
            <pc:sldMk cId="3221883977" sldId="516"/>
            <ac:spMk id="4" creationId="{9E0CBE7B-753F-0465-39A1-7EE626C94E33}"/>
          </ac:spMkLst>
        </pc:spChg>
      </pc:sldChg>
    </pc:docChg>
  </pc:docChgLst>
  <pc:docChgLst>
    <pc:chgData name="Maria Moreira" userId="4b08a787-79da-4031-b177-cbe8eb2ce0c6" providerId="ADAL" clId="{93B8926E-D097-4111-8C23-91647BEC2254}"/>
    <pc:docChg chg="undo custSel addSld delSld modSld sldOrd">
      <pc:chgData name="Maria Moreira" userId="4b08a787-79da-4031-b177-cbe8eb2ce0c6" providerId="ADAL" clId="{93B8926E-D097-4111-8C23-91647BEC2254}" dt="2024-06-25T22:40:56.261" v="3232" actId="465"/>
      <pc:docMkLst>
        <pc:docMk/>
      </pc:docMkLst>
      <pc:sldChg chg="del">
        <pc:chgData name="Maria Moreira" userId="4b08a787-79da-4031-b177-cbe8eb2ce0c6" providerId="ADAL" clId="{93B8926E-D097-4111-8C23-91647BEC2254}" dt="2024-06-25T16:46:07.576" v="27" actId="47"/>
        <pc:sldMkLst>
          <pc:docMk/>
          <pc:sldMk cId="203437176" sldId="503"/>
        </pc:sldMkLst>
      </pc:sldChg>
      <pc:sldChg chg="del">
        <pc:chgData name="Maria Moreira" userId="4b08a787-79da-4031-b177-cbe8eb2ce0c6" providerId="ADAL" clId="{93B8926E-D097-4111-8C23-91647BEC2254}" dt="2024-06-25T16:46:08.169" v="28" actId="47"/>
        <pc:sldMkLst>
          <pc:docMk/>
          <pc:sldMk cId="3213699077" sldId="508"/>
        </pc:sldMkLst>
      </pc:sldChg>
      <pc:sldChg chg="del">
        <pc:chgData name="Maria Moreira" userId="4b08a787-79da-4031-b177-cbe8eb2ce0c6" providerId="ADAL" clId="{93B8926E-D097-4111-8C23-91647BEC2254}" dt="2024-06-25T16:46:08.855" v="29" actId="47"/>
        <pc:sldMkLst>
          <pc:docMk/>
          <pc:sldMk cId="39231020" sldId="510"/>
        </pc:sldMkLst>
      </pc:sldChg>
      <pc:sldChg chg="del">
        <pc:chgData name="Maria Moreira" userId="4b08a787-79da-4031-b177-cbe8eb2ce0c6" providerId="ADAL" clId="{93B8926E-D097-4111-8C23-91647BEC2254}" dt="2024-06-25T16:46:09.877" v="30" actId="47"/>
        <pc:sldMkLst>
          <pc:docMk/>
          <pc:sldMk cId="1604622313" sldId="511"/>
        </pc:sldMkLst>
      </pc:sldChg>
      <pc:sldChg chg="addSp delSp modSp mod">
        <pc:chgData name="Maria Moreira" userId="4b08a787-79da-4031-b177-cbe8eb2ce0c6" providerId="ADAL" clId="{93B8926E-D097-4111-8C23-91647BEC2254}" dt="2024-06-25T17:31:53.133" v="734" actId="1076"/>
        <pc:sldMkLst>
          <pc:docMk/>
          <pc:sldMk cId="1394181892" sldId="512"/>
        </pc:sldMkLst>
      </pc:sldChg>
      <pc:sldChg chg="addSp delSp modSp add mod">
        <pc:chgData name="Maria Moreira" userId="4b08a787-79da-4031-b177-cbe8eb2ce0c6" providerId="ADAL" clId="{93B8926E-D097-4111-8C23-91647BEC2254}" dt="2024-06-25T22:24:14.507" v="2186" actId="1076"/>
        <pc:sldMkLst>
          <pc:docMk/>
          <pc:sldMk cId="1104006833" sldId="513"/>
        </pc:sldMkLst>
      </pc:sldChg>
      <pc:sldChg chg="addSp delSp modSp add mod ord">
        <pc:chgData name="Maria Moreira" userId="4b08a787-79da-4031-b177-cbe8eb2ce0c6" providerId="ADAL" clId="{93B8926E-D097-4111-8C23-91647BEC2254}" dt="2024-06-25T22:40:56.261" v="3232" actId="465"/>
        <pc:sldMkLst>
          <pc:docMk/>
          <pc:sldMk cId="470385368" sldId="514"/>
        </pc:sldMkLst>
      </pc:sldChg>
      <pc:sldChg chg="addSp delSp modSp add mod">
        <pc:chgData name="Maria Moreira" userId="4b08a787-79da-4031-b177-cbe8eb2ce0c6" providerId="ADAL" clId="{93B8926E-D097-4111-8C23-91647BEC2254}" dt="2024-06-25T22:40:16.278" v="3227" actId="2062"/>
        <pc:sldMkLst>
          <pc:docMk/>
          <pc:sldMk cId="2125519142" sldId="515"/>
        </pc:sldMkLst>
      </pc:sldChg>
      <pc:sldChg chg="addSp modSp new del mod">
        <pc:chgData name="Maria Moreira" userId="4b08a787-79da-4031-b177-cbe8eb2ce0c6" providerId="ADAL" clId="{93B8926E-D097-4111-8C23-91647BEC2254}" dt="2024-06-25T22:10:54.032" v="1468" actId="47"/>
        <pc:sldMkLst>
          <pc:docMk/>
          <pc:sldMk cId="3111612346" sldId="516"/>
        </pc:sldMkLst>
      </pc:sldChg>
      <pc:sldChg chg="addSp modSp add del mod">
        <pc:chgData name="Maria Moreira" userId="4b08a787-79da-4031-b177-cbe8eb2ce0c6" providerId="ADAL" clId="{93B8926E-D097-4111-8C23-91647BEC2254}" dt="2024-06-25T22:09:04.380" v="1456" actId="47"/>
        <pc:sldMkLst>
          <pc:docMk/>
          <pc:sldMk cId="2225320810" sldId="517"/>
        </pc:sldMkLst>
      </pc:sldChg>
      <pc:sldChg chg="addSp delSp modSp add mod ord">
        <pc:chgData name="Maria Moreira" userId="4b08a787-79da-4031-b177-cbe8eb2ce0c6" providerId="ADAL" clId="{93B8926E-D097-4111-8C23-91647BEC2254}" dt="2024-06-25T22:12:55.511" v="1517"/>
        <pc:sldMkLst>
          <pc:docMk/>
          <pc:sldMk cId="2773235657" sldId="517"/>
        </pc:sldMkLst>
      </pc:sldChg>
      <pc:sldChg chg="addSp delSp modSp add mod ord">
        <pc:chgData name="Maria Moreira" userId="4b08a787-79da-4031-b177-cbe8eb2ce0c6" providerId="ADAL" clId="{93B8926E-D097-4111-8C23-91647BEC2254}" dt="2024-06-25T22:19:28.042" v="1824"/>
        <pc:sldMkLst>
          <pc:docMk/>
          <pc:sldMk cId="3647376542" sldId="518"/>
        </pc:sldMkLst>
      </pc:sldChg>
      <pc:sldChg chg="addSp delSp modSp add mod ord">
        <pc:chgData name="Maria Moreira" userId="4b08a787-79da-4031-b177-cbe8eb2ce0c6" providerId="ADAL" clId="{93B8926E-D097-4111-8C23-91647BEC2254}" dt="2024-06-25T22:19:21.847" v="1822"/>
        <pc:sldMkLst>
          <pc:docMk/>
          <pc:sldMk cId="2042776895" sldId="519"/>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ção do Cabeçalh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t-PT"/>
          </a:p>
        </p:txBody>
      </p:sp>
      <p:sp>
        <p:nvSpPr>
          <p:cNvPr id="3" name="Marcador de Posição da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9D56352-07AB-4B06-A786-D968E2F6FE16}" type="datetimeFigureOut">
              <a:rPr lang="pt-PT" smtClean="0"/>
              <a:t>07/11/2024</a:t>
            </a:fld>
            <a:endParaRPr lang="pt-PT"/>
          </a:p>
        </p:txBody>
      </p:sp>
      <p:sp>
        <p:nvSpPr>
          <p:cNvPr id="4" name="Marcador de Posição da Imagem do Diapositivo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pt-PT"/>
          </a:p>
        </p:txBody>
      </p:sp>
      <p:sp>
        <p:nvSpPr>
          <p:cNvPr id="5" name="Marcador de Posição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t-PT"/>
              <a:t>Klik for at redigere estilos i teksten til Modelo Global</a:t>
            </a:r>
          </a:p>
          <a:p>
            <a:pPr lvl="1"/>
            <a:r>
              <a:rPr lang="pt-PT"/>
              <a:t>Andet niveau</a:t>
            </a:r>
          </a:p>
          <a:p>
            <a:pPr lvl="2"/>
            <a:r>
              <a:rPr lang="pt-PT"/>
              <a:t>Terceiro nível</a:t>
            </a:r>
          </a:p>
          <a:p>
            <a:pPr lvl="3"/>
            <a:r>
              <a:rPr lang="pt-PT"/>
              <a:t>Quarto nível</a:t>
            </a:r>
          </a:p>
          <a:p>
            <a:pPr lvl="4"/>
            <a:r>
              <a:rPr lang="pt-PT"/>
              <a:t>Quinto nível</a:t>
            </a:r>
          </a:p>
        </p:txBody>
      </p:sp>
      <p:sp>
        <p:nvSpPr>
          <p:cNvPr id="6" name="Marcador de Posição do Rodapé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t-PT"/>
          </a:p>
        </p:txBody>
      </p:sp>
      <p:sp>
        <p:nvSpPr>
          <p:cNvPr id="7" name="Marcador de Posição do Número do Diapositivo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16A353A-0BED-4976-99A6-4207780C58F2}" type="slidenum">
              <a:rPr lang="pt-PT" smtClean="0"/>
              <a:t>‹nº›</a:t>
            </a:fld>
            <a:endParaRPr lang="pt-PT"/>
          </a:p>
        </p:txBody>
      </p:sp>
    </p:spTree>
    <p:extLst>
      <p:ext uri="{BB962C8B-B14F-4D97-AF65-F5344CB8AC3E}">
        <p14:creationId xmlns:p14="http://schemas.microsoft.com/office/powerpoint/2010/main" val="28102672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F50232-4974-4415-CE10-9E0A6333F482}"/>
            </a:ext>
          </a:extLst>
        </p:cNvPr>
        <p:cNvGrpSpPr/>
        <p:nvPr/>
      </p:nvGrpSpPr>
      <p:grpSpPr>
        <a:xfrm>
          <a:off x="0" y="0"/>
          <a:ext cx="0" cy="0"/>
          <a:chOff x="0" y="0"/>
          <a:chExt cx="0" cy="0"/>
        </a:xfrm>
      </p:grpSpPr>
      <p:sp>
        <p:nvSpPr>
          <p:cNvPr id="2" name="Marcador de Posição da Imagem do Diapositivo 1">
            <a:extLst>
              <a:ext uri="{FF2B5EF4-FFF2-40B4-BE49-F238E27FC236}">
                <a16:creationId xmlns:a16="http://schemas.microsoft.com/office/drawing/2014/main" id="{27EDF826-777C-C535-53BE-FE1C85D1707A}"/>
              </a:ext>
            </a:extLst>
          </p:cNvPr>
          <p:cNvSpPr>
            <a:spLocks noGrp="1" noRot="1" noChangeAspect="1"/>
          </p:cNvSpPr>
          <p:nvPr>
            <p:ph type="sldImg"/>
          </p:nvPr>
        </p:nvSpPr>
        <p:spPr/>
      </p:sp>
      <p:sp>
        <p:nvSpPr>
          <p:cNvPr id="3" name="Marcador de Posição de Notas 2">
            <a:extLst>
              <a:ext uri="{FF2B5EF4-FFF2-40B4-BE49-F238E27FC236}">
                <a16:creationId xmlns:a16="http://schemas.microsoft.com/office/drawing/2014/main" id="{8DCC346C-4BDE-E94E-8CE6-68932BE9D35C}"/>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PT" dirty="0"/>
              <a:t>Slides, som </a:t>
            </a:r>
            <a:r>
              <a:rPr lang="pt-PT" dirty="0" err="1"/>
              <a:t>Taskmaster skal </a:t>
            </a:r>
            <a:r>
              <a:rPr lang="pt-PT" dirty="0"/>
              <a:t>vise i slutningen </a:t>
            </a:r>
            <a:r>
              <a:rPr lang="pt-PT" dirty="0" err="1"/>
              <a:t>af </a:t>
            </a:r>
            <a:r>
              <a:rPr lang="pt-PT" dirty="0"/>
              <a:t>spillet</a:t>
            </a:r>
          </a:p>
          <a:p>
            <a:endParaRPr lang="pt-PT" dirty="0"/>
          </a:p>
        </p:txBody>
      </p:sp>
      <p:sp>
        <p:nvSpPr>
          <p:cNvPr id="4" name="Marcador de Posição do Número do Diapositivo 3">
            <a:extLst>
              <a:ext uri="{FF2B5EF4-FFF2-40B4-BE49-F238E27FC236}">
                <a16:creationId xmlns:a16="http://schemas.microsoft.com/office/drawing/2014/main" id="{78D35099-A7DF-49CD-A1AF-C2BD2598A013}"/>
              </a:ext>
            </a:extLst>
          </p:cNvPr>
          <p:cNvSpPr>
            <a:spLocks noGrp="1"/>
          </p:cNvSpPr>
          <p:nvPr>
            <p:ph type="sldNum" sz="quarter" idx="5"/>
          </p:nvPr>
        </p:nvSpPr>
        <p:spPr/>
        <p:txBody>
          <a:bodyPr/>
          <a:lstStyle/>
          <a:p>
            <a:fld id="{316A353A-0BED-4976-99A6-4207780C58F2}" type="slidenum">
              <a:rPr lang="pt-PT" smtClean="0"/>
              <a:t>1</a:t>
            </a:fld>
            <a:endParaRPr lang="pt-PT"/>
          </a:p>
        </p:txBody>
      </p:sp>
    </p:spTree>
    <p:extLst>
      <p:ext uri="{BB962C8B-B14F-4D97-AF65-F5344CB8AC3E}">
        <p14:creationId xmlns:p14="http://schemas.microsoft.com/office/powerpoint/2010/main" val="38641053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endParaRPr lang="en-US" dirty="0"/>
          </a:p>
        </p:txBody>
      </p:sp>
      <p:sp>
        <p:nvSpPr>
          <p:cNvPr id="4" name="Marcador de Posição do Número do Diapositivo 3"/>
          <p:cNvSpPr>
            <a:spLocks noGrp="1"/>
          </p:cNvSpPr>
          <p:nvPr>
            <p:ph type="sldNum" sz="quarter" idx="5"/>
          </p:nvPr>
        </p:nvSpPr>
        <p:spPr/>
        <p:txBody>
          <a:bodyPr/>
          <a:lstStyle/>
          <a:p>
            <a:fld id="{316A353A-0BED-4976-99A6-4207780C58F2}" type="slidenum">
              <a:rPr lang="pt-PT" smtClean="0"/>
              <a:t>8</a:t>
            </a:fld>
            <a:endParaRPr lang="pt-PT"/>
          </a:p>
        </p:txBody>
      </p:sp>
    </p:spTree>
    <p:extLst>
      <p:ext uri="{BB962C8B-B14F-4D97-AF65-F5344CB8AC3E}">
        <p14:creationId xmlns:p14="http://schemas.microsoft.com/office/powerpoint/2010/main" val="21025482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endParaRPr lang="pt-PT" dirty="0"/>
          </a:p>
        </p:txBody>
      </p:sp>
      <p:sp>
        <p:nvSpPr>
          <p:cNvPr id="4" name="Marcador de Posição do Número do Diapositivo 3"/>
          <p:cNvSpPr>
            <a:spLocks noGrp="1"/>
          </p:cNvSpPr>
          <p:nvPr>
            <p:ph type="sldNum" sz="quarter" idx="5"/>
          </p:nvPr>
        </p:nvSpPr>
        <p:spPr/>
        <p:txBody>
          <a:bodyPr/>
          <a:lstStyle/>
          <a:p>
            <a:fld id="{608A97F5-F150-44ED-9096-C04881B27DDF}" type="slidenum">
              <a:rPr lang="pt-PT" smtClean="0"/>
              <a:t>9</a:t>
            </a:fld>
            <a:endParaRPr lang="pt-PT"/>
          </a:p>
        </p:txBody>
      </p:sp>
    </p:spTree>
    <p:extLst>
      <p:ext uri="{BB962C8B-B14F-4D97-AF65-F5344CB8AC3E}">
        <p14:creationId xmlns:p14="http://schemas.microsoft.com/office/powerpoint/2010/main" val="17009071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nteúdo com Legenda">
    <p:spTree>
      <p:nvGrpSpPr>
        <p:cNvPr id="1" name=""/>
        <p:cNvGrpSpPr/>
        <p:nvPr/>
      </p:nvGrpSpPr>
      <p:grpSpPr>
        <a:xfrm>
          <a:off x="0" y="0"/>
          <a:ext cx="0" cy="0"/>
          <a:chOff x="0" y="0"/>
          <a:chExt cx="0" cy="0"/>
        </a:xfrm>
      </p:grpSpPr>
    </p:spTree>
    <p:extLst>
      <p:ext uri="{BB962C8B-B14F-4D97-AF65-F5344CB8AC3E}">
        <p14:creationId xmlns:p14="http://schemas.microsoft.com/office/powerpoint/2010/main" val="34219560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iapositivo de Título">
    <p:spTree>
      <p:nvGrpSpPr>
        <p:cNvPr id="1" name=""/>
        <p:cNvGrpSpPr/>
        <p:nvPr/>
      </p:nvGrpSpPr>
      <p:grpSpPr>
        <a:xfrm>
          <a:off x="0" y="0"/>
          <a:ext cx="0" cy="0"/>
          <a:chOff x="0" y="0"/>
          <a:chExt cx="0" cy="0"/>
        </a:xfrm>
      </p:grpSpPr>
      <p:pic>
        <p:nvPicPr>
          <p:cNvPr id="2" name="Picture 2" descr="Las Casas del Futuro: 7 conceptos locos de viviendas del futuro – Blog ...">
            <a:extLst>
              <a:ext uri="{FF2B5EF4-FFF2-40B4-BE49-F238E27FC236}">
                <a16:creationId xmlns:a16="http://schemas.microsoft.com/office/drawing/2014/main" id="{E95678A1-E127-DEA1-667C-F29938C364C9}"/>
              </a:ext>
            </a:extLst>
          </p:cNvPr>
          <p:cNvPicPr>
            <a:picLocks noChangeAspect="1" noChangeArrowheads="1"/>
          </p:cNvPicPr>
          <p:nvPr userDrawn="1"/>
        </p:nvPicPr>
        <p:blipFill rotWithShape="1">
          <a:blip r:embed="rId2">
            <a:extLst>
              <a:ext uri="{28A0092B-C50C-407E-A947-70E740481C1C}">
                <a14:useLocalDpi xmlns:a14="http://schemas.microsoft.com/office/drawing/2010/main"/>
              </a:ext>
            </a:extLst>
          </a:blip>
          <a:srcRect/>
          <a:stretch/>
        </p:blipFill>
        <p:spPr bwMode="auto">
          <a:xfrm>
            <a:off x="0" y="651067"/>
            <a:ext cx="12192000" cy="6206933"/>
          </a:xfrm>
          <a:prstGeom prst="rect">
            <a:avLst/>
          </a:prstGeom>
          <a:noFill/>
          <a:extLst>
            <a:ext uri="{909E8E84-426E-40DD-AFC4-6F175D3DCCD1}">
              <a14:hiddenFill xmlns:a14="http://schemas.microsoft.com/office/drawing/2010/main">
                <a:solidFill>
                  <a:srgbClr val="FFFFFF"/>
                </a:solidFill>
              </a14:hiddenFill>
            </a:ext>
          </a:extLst>
        </p:spPr>
      </p:pic>
      <p:sp>
        <p:nvSpPr>
          <p:cNvPr id="3" name="CaixaDeTexto 2">
            <a:extLst>
              <a:ext uri="{FF2B5EF4-FFF2-40B4-BE49-F238E27FC236}">
                <a16:creationId xmlns:a16="http://schemas.microsoft.com/office/drawing/2014/main" id="{FC846443-04DB-D520-5C88-67FF0244D630}"/>
              </a:ext>
            </a:extLst>
          </p:cNvPr>
          <p:cNvSpPr txBox="1"/>
          <p:nvPr userDrawn="1"/>
        </p:nvSpPr>
        <p:spPr>
          <a:xfrm>
            <a:off x="2307292" y="62972"/>
            <a:ext cx="2774662" cy="553998"/>
          </a:xfrm>
          <a:prstGeom prst="rect">
            <a:avLst/>
          </a:prstGeom>
          <a:solidFill>
            <a:schemeClr val="bg1"/>
          </a:solidFill>
        </p:spPr>
        <p:txBody>
          <a:bodyPr wrap="square">
            <a:spAutoFit/>
          </a:bodyPr>
          <a:lstStyle/>
          <a:p>
            <a:pPr algn="ctr"/>
            <a:r>
              <a:rPr lang="pt-PT" sz="1800" dirty="0">
                <a:solidFill>
                  <a:srgbClr val="009AF8"/>
                </a:solidFill>
                <a:latin typeface="Montserrat" pitchFamily="2" charset="0"/>
                <a:cs typeface="Arial" panose="020B0604020202020204" pitchFamily="34" charset="0"/>
              </a:rPr>
              <a:t>CHARLIE'S HOUSE</a:t>
            </a:r>
          </a:p>
          <a:p>
            <a:pPr algn="ctr"/>
            <a:r>
              <a:rPr lang="pt-PT" sz="1100" dirty="0">
                <a:solidFill>
                  <a:srgbClr val="009AF8"/>
                </a:solidFill>
                <a:latin typeface="Montserrat" pitchFamily="2" charset="0"/>
                <a:cs typeface="Arial" panose="020B0604020202020204" pitchFamily="34" charset="0"/>
              </a:rPr>
              <a:t>AN ADVENTURE OF DISCOVERY</a:t>
            </a:r>
          </a:p>
        </p:txBody>
      </p:sp>
    </p:spTree>
    <p:extLst>
      <p:ext uri="{BB962C8B-B14F-4D97-AF65-F5344CB8AC3E}">
        <p14:creationId xmlns:p14="http://schemas.microsoft.com/office/powerpoint/2010/main" val="3696124106"/>
      </p:ext>
    </p:extLst>
  </p:cSld>
  <p:clrMapOvr>
    <a:masterClrMapping/>
  </p:clrMapOvr>
  <p:extLst>
    <p:ext uri="{DCECCB84-F9BA-43D5-87BE-67443E8EF086}">
      <p15:sldGuideLst xmlns:p15="http://schemas.microsoft.com/office/powerpoint/2012/main">
        <p15:guide id="1" orient="horz" pos="2137">
          <p15:clr>
            <a:srgbClr val="FBAE40"/>
          </p15:clr>
        </p15:guide>
        <p15:guide id="2" pos="3840">
          <p15:clr>
            <a:srgbClr val="FBAE40"/>
          </p15:clr>
        </p15:guide>
        <p15:guide id="3" orient="horz" pos="414">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Diapositivo de Título">
    <p:spTree>
      <p:nvGrpSpPr>
        <p:cNvPr id="1" name=""/>
        <p:cNvGrpSpPr/>
        <p:nvPr/>
      </p:nvGrpSpPr>
      <p:grpSpPr>
        <a:xfrm>
          <a:off x="0" y="0"/>
          <a:ext cx="0" cy="0"/>
          <a:chOff x="0" y="0"/>
          <a:chExt cx="0" cy="0"/>
        </a:xfrm>
      </p:grpSpPr>
      <p:pic>
        <p:nvPicPr>
          <p:cNvPr id="2" name="Picture 2" descr="Las Casas del Futuro: 7 conceptos locos de viviendas del futuro – Blog ...">
            <a:extLst>
              <a:ext uri="{FF2B5EF4-FFF2-40B4-BE49-F238E27FC236}">
                <a16:creationId xmlns:a16="http://schemas.microsoft.com/office/drawing/2014/main" id="{E95678A1-E127-DEA1-667C-F29938C364C9}"/>
              </a:ext>
            </a:extLst>
          </p:cNvPr>
          <p:cNvPicPr>
            <a:picLocks noChangeAspect="1" noChangeArrowheads="1"/>
          </p:cNvPicPr>
          <p:nvPr userDrawn="1"/>
        </p:nvPicPr>
        <p:blipFill rotWithShape="1">
          <a:blip r:embed="rId2">
            <a:extLst>
              <a:ext uri="{28A0092B-C50C-407E-A947-70E740481C1C}">
                <a14:useLocalDpi xmlns:a14="http://schemas.microsoft.com/office/drawing/2010/main"/>
              </a:ext>
            </a:extLst>
          </a:blip>
          <a:srcRect/>
          <a:stretch/>
        </p:blipFill>
        <p:spPr bwMode="auto">
          <a:xfrm>
            <a:off x="0" y="651067"/>
            <a:ext cx="12192000" cy="62069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07061102"/>
      </p:ext>
    </p:extLst>
  </p:cSld>
  <p:clrMapOvr>
    <a:masterClrMapping/>
  </p:clrMapOvr>
  <p:extLst>
    <p:ext uri="{DCECCB84-F9BA-43D5-87BE-67443E8EF086}">
      <p15:sldGuideLst xmlns:p15="http://schemas.microsoft.com/office/powerpoint/2012/main">
        <p15:guide id="1" orient="horz" pos="2137">
          <p15:clr>
            <a:srgbClr val="FBAE40"/>
          </p15:clr>
        </p15:guide>
        <p15:guide id="2" pos="3840">
          <p15:clr>
            <a:srgbClr val="FBAE40"/>
          </p15:clr>
        </p15:guide>
        <p15:guide id="3" orient="horz" pos="414">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Em branco">
    <p:spTree>
      <p:nvGrpSpPr>
        <p:cNvPr id="1" name=""/>
        <p:cNvGrpSpPr/>
        <p:nvPr/>
      </p:nvGrpSpPr>
      <p:grpSpPr>
        <a:xfrm>
          <a:off x="0" y="0"/>
          <a:ext cx="0" cy="0"/>
          <a:chOff x="0" y="0"/>
          <a:chExt cx="0" cy="0"/>
        </a:xfrm>
      </p:grpSpPr>
      <p:sp>
        <p:nvSpPr>
          <p:cNvPr id="2" name="Marcador de Posição da Data 1">
            <a:extLst>
              <a:ext uri="{FF2B5EF4-FFF2-40B4-BE49-F238E27FC236}">
                <a16:creationId xmlns:a16="http://schemas.microsoft.com/office/drawing/2014/main" id="{03225D93-3CDA-966B-615D-444BE4F60355}"/>
              </a:ext>
            </a:extLst>
          </p:cNvPr>
          <p:cNvSpPr>
            <a:spLocks noGrp="1"/>
          </p:cNvSpPr>
          <p:nvPr>
            <p:ph type="dt" sz="half" idx="10"/>
          </p:nvPr>
        </p:nvSpPr>
        <p:spPr/>
        <p:txBody>
          <a:bodyPr/>
          <a:lstStyle/>
          <a:p>
            <a:endParaRPr lang="pt-PT" dirty="0"/>
          </a:p>
        </p:txBody>
      </p:sp>
      <p:sp>
        <p:nvSpPr>
          <p:cNvPr id="3" name="Marcador de Posição do Rodapé 2">
            <a:extLst>
              <a:ext uri="{FF2B5EF4-FFF2-40B4-BE49-F238E27FC236}">
                <a16:creationId xmlns:a16="http://schemas.microsoft.com/office/drawing/2014/main" id="{64FB5A5C-423D-794D-B27F-4D31FFA996F4}"/>
              </a:ext>
            </a:extLst>
          </p:cNvPr>
          <p:cNvSpPr>
            <a:spLocks noGrp="1"/>
          </p:cNvSpPr>
          <p:nvPr>
            <p:ph type="ftr" sz="quarter" idx="11"/>
          </p:nvPr>
        </p:nvSpPr>
        <p:spPr/>
        <p:txBody>
          <a:bodyPr/>
          <a:lstStyle/>
          <a:p>
            <a:endParaRPr lang="pt-PT" dirty="0"/>
          </a:p>
        </p:txBody>
      </p:sp>
      <p:sp>
        <p:nvSpPr>
          <p:cNvPr id="4" name="Marcador de Posição do Número do Diapositivo 3">
            <a:extLst>
              <a:ext uri="{FF2B5EF4-FFF2-40B4-BE49-F238E27FC236}">
                <a16:creationId xmlns:a16="http://schemas.microsoft.com/office/drawing/2014/main" id="{39DF150B-6BD1-0695-56ED-086A5147EAA1}"/>
              </a:ext>
            </a:extLst>
          </p:cNvPr>
          <p:cNvSpPr>
            <a:spLocks noGrp="1"/>
          </p:cNvSpPr>
          <p:nvPr>
            <p:ph type="sldNum" sz="quarter" idx="12"/>
          </p:nvPr>
        </p:nvSpPr>
        <p:spPr/>
        <p:txBody>
          <a:bodyPr/>
          <a:lstStyle/>
          <a:p>
            <a:endParaRPr lang="pt-PT" dirty="0"/>
          </a:p>
        </p:txBody>
      </p:sp>
    </p:spTree>
    <p:extLst>
      <p:ext uri="{BB962C8B-B14F-4D97-AF65-F5344CB8AC3E}">
        <p14:creationId xmlns:p14="http://schemas.microsoft.com/office/powerpoint/2010/main" val="5191454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3_Diapositivo de Título">
    <p:spTree>
      <p:nvGrpSpPr>
        <p:cNvPr id="1" name=""/>
        <p:cNvGrpSpPr/>
        <p:nvPr/>
      </p:nvGrpSpPr>
      <p:grpSpPr>
        <a:xfrm>
          <a:off x="0" y="0"/>
          <a:ext cx="0" cy="0"/>
          <a:chOff x="0" y="0"/>
          <a:chExt cx="0" cy="0"/>
        </a:xfrm>
      </p:grpSpPr>
      <p:pic>
        <p:nvPicPr>
          <p:cNvPr id="2" name="Picture 2" descr="Las Casas del Futuro: 7 conceptos locos de viviendas del futuro – Blog ...">
            <a:extLst>
              <a:ext uri="{FF2B5EF4-FFF2-40B4-BE49-F238E27FC236}">
                <a16:creationId xmlns:a16="http://schemas.microsoft.com/office/drawing/2014/main" id="{E95678A1-E127-DEA1-667C-F29938C364C9}"/>
              </a:ext>
            </a:extLst>
          </p:cNvPr>
          <p:cNvPicPr>
            <a:picLocks noChangeAspect="1" noChangeArrowheads="1"/>
          </p:cNvPicPr>
          <p:nvPr userDrawn="1"/>
        </p:nvPicPr>
        <p:blipFill rotWithShape="1">
          <a:blip r:embed="rId2">
            <a:extLst>
              <a:ext uri="{28A0092B-C50C-407E-A947-70E740481C1C}">
                <a14:useLocalDpi xmlns:a14="http://schemas.microsoft.com/office/drawing/2010/main"/>
              </a:ext>
            </a:extLst>
          </a:blip>
          <a:srcRect/>
          <a:stretch/>
        </p:blipFill>
        <p:spPr bwMode="auto">
          <a:xfrm>
            <a:off x="0" y="651067"/>
            <a:ext cx="12192000" cy="6206933"/>
          </a:xfrm>
          <a:prstGeom prst="rect">
            <a:avLst/>
          </a:prstGeom>
          <a:noFill/>
          <a:extLst>
            <a:ext uri="{909E8E84-426E-40DD-AFC4-6F175D3DCCD1}">
              <a14:hiddenFill xmlns:a14="http://schemas.microsoft.com/office/drawing/2010/main">
                <a:solidFill>
                  <a:srgbClr val="FFFFFF"/>
                </a:solidFill>
              </a14:hiddenFill>
            </a:ext>
          </a:extLst>
        </p:spPr>
      </p:pic>
      <p:sp>
        <p:nvSpPr>
          <p:cNvPr id="3" name="CaixaDeTexto 2">
            <a:extLst>
              <a:ext uri="{FF2B5EF4-FFF2-40B4-BE49-F238E27FC236}">
                <a16:creationId xmlns:a16="http://schemas.microsoft.com/office/drawing/2014/main" id="{FC846443-04DB-D520-5C88-67FF0244D630}"/>
              </a:ext>
            </a:extLst>
          </p:cNvPr>
          <p:cNvSpPr txBox="1"/>
          <p:nvPr userDrawn="1"/>
        </p:nvSpPr>
        <p:spPr>
          <a:xfrm>
            <a:off x="2307292" y="62972"/>
            <a:ext cx="2774662" cy="553998"/>
          </a:xfrm>
          <a:prstGeom prst="rect">
            <a:avLst/>
          </a:prstGeom>
          <a:solidFill>
            <a:schemeClr val="bg1"/>
          </a:solidFill>
        </p:spPr>
        <p:txBody>
          <a:bodyPr wrap="square">
            <a:spAutoFit/>
          </a:bodyPr>
          <a:lstStyle/>
          <a:p>
            <a:pPr algn="ctr"/>
            <a:r>
              <a:rPr lang="pt-PT" sz="1800" dirty="0">
                <a:solidFill>
                  <a:srgbClr val="009AF8"/>
                </a:solidFill>
                <a:latin typeface="Montserrat" pitchFamily="2" charset="0"/>
                <a:cs typeface="Arial" panose="020B0604020202020204" pitchFamily="34" charset="0"/>
              </a:rPr>
              <a:t>CHARLIE'S HOUSE</a:t>
            </a:r>
          </a:p>
          <a:p>
            <a:pPr algn="ctr"/>
            <a:r>
              <a:rPr lang="pt-PT" sz="1100" dirty="0">
                <a:solidFill>
                  <a:srgbClr val="009AF8"/>
                </a:solidFill>
                <a:latin typeface="Montserrat" pitchFamily="2" charset="0"/>
                <a:cs typeface="Arial" panose="020B0604020202020204" pitchFamily="34" charset="0"/>
              </a:rPr>
              <a:t>AN ADVENTURE OF DISCOVERY</a:t>
            </a:r>
          </a:p>
        </p:txBody>
      </p:sp>
    </p:spTree>
    <p:extLst>
      <p:ext uri="{BB962C8B-B14F-4D97-AF65-F5344CB8AC3E}">
        <p14:creationId xmlns:p14="http://schemas.microsoft.com/office/powerpoint/2010/main" val="1229393733"/>
      </p:ext>
    </p:extLst>
  </p:cSld>
  <p:clrMapOvr>
    <a:masterClrMapping/>
  </p:clrMapOvr>
  <p:extLst>
    <p:ext uri="{DCECCB84-F9BA-43D5-87BE-67443E8EF086}">
      <p15:sldGuideLst xmlns:p15="http://schemas.microsoft.com/office/powerpoint/2012/main">
        <p15:guide id="1" orient="horz" pos="2137">
          <p15:clr>
            <a:srgbClr val="FBAE40"/>
          </p15:clr>
        </p15:guide>
        <p15:guide id="2" pos="3840">
          <p15:clr>
            <a:srgbClr val="FBAE40"/>
          </p15:clr>
        </p15:guide>
        <p15:guide id="3" orient="horz" pos="414">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1421485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077280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73521560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10" Type="http://schemas.microsoft.com/office/2007/relationships/hdphoto" Target="../media/hdphoto2.wdp"/><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theme" Target="../theme/theme2.xml"/><Relationship Id="rId1" Type="http://schemas.openxmlformats.org/officeDocument/2006/relationships/slideLayout" Target="../slideLayouts/slideLayout6.xml"/><Relationship Id="rId4" Type="http://schemas.openxmlformats.org/officeDocument/2006/relationships/image" Target="../media/image5.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theme" Target="../theme/theme3.xml"/><Relationship Id="rId1" Type="http://schemas.openxmlformats.org/officeDocument/2006/relationships/slideLayout" Target="../slideLayouts/slideLayout7.xml"/><Relationship Id="rId4" Type="http://schemas.openxmlformats.org/officeDocument/2006/relationships/image" Target="../media/image5.png"/></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theme" Target="../theme/theme4.xml"/><Relationship Id="rId1" Type="http://schemas.openxmlformats.org/officeDocument/2006/relationships/slideLayout" Target="../slideLayouts/slideLayout8.xml"/><Relationship Id="rId5" Type="http://schemas.openxmlformats.org/officeDocument/2006/relationships/image" Target="../media/image5.png"/><Relationship Id="rId4" Type="http://schemas.openxmlformats.org/officeDocument/2006/relationships/image" Target="../media/image4.jp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7" name="Agrupar 6">
            <a:extLst>
              <a:ext uri="{FF2B5EF4-FFF2-40B4-BE49-F238E27FC236}">
                <a16:creationId xmlns:a16="http://schemas.microsoft.com/office/drawing/2014/main" id="{F23BE317-4949-C6D8-1B5A-30834F9A476D}"/>
              </a:ext>
            </a:extLst>
          </p:cNvPr>
          <p:cNvGrpSpPr>
            <a:grpSpLocks noChangeAspect="1"/>
          </p:cNvGrpSpPr>
          <p:nvPr userDrawn="1"/>
        </p:nvGrpSpPr>
        <p:grpSpPr>
          <a:xfrm>
            <a:off x="205215" y="167682"/>
            <a:ext cx="1637233" cy="313595"/>
            <a:chOff x="3657600" y="4050299"/>
            <a:chExt cx="4667534" cy="894017"/>
          </a:xfrm>
        </p:grpSpPr>
        <p:pic>
          <p:nvPicPr>
            <p:cNvPr id="8" name="Imagem 4">
              <a:extLst>
                <a:ext uri="{FF2B5EF4-FFF2-40B4-BE49-F238E27FC236}">
                  <a16:creationId xmlns:a16="http://schemas.microsoft.com/office/drawing/2014/main" id="{F8F5220E-4F14-356A-F12C-EB5AF01F9CCB}"/>
                </a:ext>
              </a:extLst>
            </p:cNvPr>
            <p:cNvPicPr>
              <a:picLocks noChangeAspect="1"/>
            </p:cNvPicPr>
            <p:nvPr/>
          </p:nvPicPr>
          <p:blipFill rotWithShape="1">
            <a:blip r:embed="rId7" cstate="screen">
              <a:extLst>
                <a:ext uri="{BEBA8EAE-BF5A-486C-A8C5-ECC9F3942E4B}">
                  <a14:imgProps xmlns:a14="http://schemas.microsoft.com/office/drawing/2010/main">
                    <a14:imgLayer r:embed="rId8">
                      <a14:imgEffect>
                        <a14:backgroundRemoval t="0" b="82851" l="6305" r="95081">
                          <a14:foregroundMark x1="65818" y1="15648" x2="65818" y2="41265"/>
                          <a14:foregroundMark x1="68561" y1="72454" x2="69635" y2="81994"/>
                          <a14:foregroundMark x1="65394" y1="44159" x2="68561" y2="72454"/>
                          <a14:foregroundMark x1="69635" y1="81994" x2="70483" y2="82637"/>
                          <a14:foregroundMark x1="75120" y1="55841" x2="78089" y2="69239"/>
                          <a14:foregroundMark x1="70936" y1="36977" x2="73226" y2="47267"/>
                          <a14:foregroundMark x1="78089" y1="69239" x2="77523" y2="75991"/>
                          <a14:foregroundMark x1="82273" y1="57985" x2="94317" y2="56377"/>
                          <a14:foregroundMark x1="89907" y1="48767" x2="84959" y2="41908"/>
                          <a14:foregroundMark x1="95081" y1="55949" x2="92169" y2="51876"/>
                          <a14:foregroundMark x1="84959" y1="41908" x2="87786" y2="79850"/>
                          <a14:foregroundMark x1="87786" y1="79850" x2="88154" y2="80279"/>
                          <a14:foregroundMark x1="59231" y1="37299" x2="51626" y2="50375"/>
                          <a14:foregroundMark x1="36726" y1="39550" x2="45038" y2="65702"/>
                          <a14:foregroundMark x1="45038" y1="65702" x2="45462" y2="77385"/>
                          <a14:foregroundMark x1="30817" y1="77706" x2="29856" y2="35691"/>
                          <a14:foregroundMark x1="29856" y1="35691" x2="21544" y2="44159"/>
                          <a14:foregroundMark x1="16002" y1="22508" x2="5683" y2="31618"/>
                          <a14:foregroundMark x1="5683" y1="31618" x2="6361" y2="74598"/>
                          <a14:foregroundMark x1="6361" y1="74598" x2="15154" y2="78992"/>
                          <a14:foregroundMark x1="20526" y1="13934" x2="20696" y2="45445"/>
                          <a14:foregroundMark x1="20696" y1="45445" x2="21035" y2="76956"/>
                          <a14:foregroundMark x1="41815" y1="54341" x2="35341" y2="69453"/>
                          <a14:foregroundMark x1="44953" y1="41586" x2="45293" y2="63558"/>
                          <a14:foregroundMark x1="50749" y1="40193" x2="50834" y2="82958"/>
                          <a14:foregroundMark x1="93271" y1="80600" x2="87815" y2="80922"/>
                          <a14:backgroundMark x1="90585" y1="48124" x2="89030" y2="47803"/>
                          <a14:backgroundMark x1="89737" y1="49732" x2="91009" y2="49732"/>
                          <a14:backgroundMark x1="91971" y1="50697" x2="89454" y2="49732"/>
                          <a14:backgroundMark x1="73791" y1="50697" x2="74922" y2="48124"/>
                          <a14:backgroundMark x1="73961" y1="51125" x2="72745" y2="47481"/>
                          <a14:backgroundMark x1="73085" y1="47803" x2="75177" y2="55627"/>
                          <a14:backgroundMark x1="68420" y1="72454" x2="68420" y2="72454"/>
                        </a14:backgroundRemoval>
                      </a14:imgEffect>
                    </a14:imgLayer>
                  </a14:imgProps>
                </a:ext>
                <a:ext uri="{28A0092B-C50C-407E-A947-70E740481C1C}">
                  <a14:useLocalDpi xmlns:a14="http://schemas.microsoft.com/office/drawing/2010/main"/>
                </a:ext>
              </a:extLst>
            </a:blip>
            <a:srcRect/>
            <a:stretch/>
          </p:blipFill>
          <p:spPr>
            <a:xfrm>
              <a:off x="4936248" y="4050299"/>
              <a:ext cx="3388886" cy="894017"/>
            </a:xfrm>
            <a:prstGeom prst="rect">
              <a:avLst/>
            </a:prstGeom>
          </p:spPr>
        </p:pic>
        <p:pic>
          <p:nvPicPr>
            <p:cNvPr id="9" name="Imagem 4">
              <a:extLst>
                <a:ext uri="{FF2B5EF4-FFF2-40B4-BE49-F238E27FC236}">
                  <a16:creationId xmlns:a16="http://schemas.microsoft.com/office/drawing/2014/main" id="{994535AE-7CB6-F2C9-5E4C-217D454DE7EE}"/>
                </a:ext>
              </a:extLst>
            </p:cNvPr>
            <p:cNvPicPr>
              <a:picLocks noChangeAspect="1"/>
            </p:cNvPicPr>
            <p:nvPr/>
          </p:nvPicPr>
          <p:blipFill rotWithShape="1">
            <a:blip r:embed="rId9" cstate="screen">
              <a:extLst>
                <a:ext uri="{BEBA8EAE-BF5A-486C-A8C5-ECC9F3942E4B}">
                  <a14:imgProps xmlns:a14="http://schemas.microsoft.com/office/drawing/2010/main">
                    <a14:imgLayer r:embed="rId10">
                      <a14:imgEffect>
                        <a14:backgroundRemoval t="9432" b="100000" l="0" r="100000">
                          <a14:foregroundMark x1="90545" y1="44524" x2="89957" y2="78098"/>
                          <a14:foregroundMark x1="89957" y1="78098" x2="89957" y2="78098"/>
                          <a14:foregroundMark x1="91079" y1="20144" x2="89957" y2="15108"/>
                          <a14:foregroundMark x1="17201" y1="33573" x2="10043" y2="47802"/>
                          <a14:foregroundMark x1="23130" y1="20863" x2="15812" y2="43965"/>
                          <a14:foregroundMark x1="15812" y1="43965" x2="15812" y2="43965"/>
                          <a14:foregroundMark x1="4434" y1="59233" x2="11325" y2="44684"/>
                          <a14:foregroundMark x1="89583" y1="19984" x2="87286" y2="20144"/>
                          <a14:foregroundMark x1="55342" y1="94564" x2="36004" y2="93845"/>
                          <a14:foregroundMark x1="67468" y1="92406" x2="70085" y2="89688"/>
                          <a14:foregroundMark x1="47329" y1="11591" x2="42575" y2="10152"/>
                          <a14:foregroundMark x1="36859" y1="12070" x2="36859" y2="10631"/>
                          <a14:foregroundMark x1="33387" y1="12550" x2="34081" y2="11591"/>
                          <a14:foregroundMark x1="41560" y1="12310" x2="37821" y2="9432"/>
                          <a14:foregroundMark x1="71207" y1="68665" x2="71368" y2="68905"/>
                        </a14:backgroundRemoval>
                      </a14:imgEffect>
                    </a14:imgLayer>
                  </a14:imgProps>
                </a:ext>
                <a:ext uri="{28A0092B-C50C-407E-A947-70E740481C1C}">
                  <a14:useLocalDpi xmlns:a14="http://schemas.microsoft.com/office/drawing/2010/main"/>
                </a:ext>
              </a:extLst>
            </a:blip>
            <a:srcRect/>
            <a:stretch/>
          </p:blipFill>
          <p:spPr>
            <a:xfrm>
              <a:off x="3657600" y="4076699"/>
              <a:ext cx="1214652" cy="812611"/>
            </a:xfrm>
            <a:prstGeom prst="rect">
              <a:avLst/>
            </a:prstGeom>
          </p:spPr>
        </p:pic>
      </p:grpSp>
    </p:spTree>
    <p:extLst>
      <p:ext uri="{BB962C8B-B14F-4D97-AF65-F5344CB8AC3E}">
        <p14:creationId xmlns:p14="http://schemas.microsoft.com/office/powerpoint/2010/main" val="2868542411"/>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9" r:id="rId4"/>
    <p:sldLayoutId id="2147483660" r:id="rId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4" descr="A white screen with a black border&#10;&#10;Description automatically generated">
            <a:extLst>
              <a:ext uri="{FF2B5EF4-FFF2-40B4-BE49-F238E27FC236}">
                <a16:creationId xmlns:a16="http://schemas.microsoft.com/office/drawing/2014/main" id="{8117236D-6619-4A3D-FFFB-1B9101451189}"/>
              </a:ext>
            </a:extLst>
          </p:cNvPr>
          <p:cNvPicPr/>
          <p:nvPr userDrawn="1"/>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4" name="Imagem 3">
            <a:extLst>
              <a:ext uri="{FF2B5EF4-FFF2-40B4-BE49-F238E27FC236}">
                <a16:creationId xmlns:a16="http://schemas.microsoft.com/office/drawing/2014/main" id="{76B5E94A-E619-2051-F360-EF4D96231129}"/>
              </a:ext>
            </a:extLst>
          </p:cNvPr>
          <p:cNvPicPr>
            <a:picLocks noChangeAspect="1"/>
          </p:cNvPicPr>
          <p:nvPr userDrawn="1"/>
        </p:nvPicPr>
        <p:blipFill>
          <a:blip r:embed="rId4"/>
          <a:stretch>
            <a:fillRect/>
          </a:stretch>
        </p:blipFill>
        <p:spPr>
          <a:xfrm>
            <a:off x="-6487" y="14101"/>
            <a:ext cx="3567371" cy="749800"/>
          </a:xfrm>
          <a:prstGeom prst="rect">
            <a:avLst/>
          </a:prstGeom>
        </p:spPr>
      </p:pic>
    </p:spTree>
    <p:extLst>
      <p:ext uri="{BB962C8B-B14F-4D97-AF65-F5344CB8AC3E}">
        <p14:creationId xmlns:p14="http://schemas.microsoft.com/office/powerpoint/2010/main" val="3160178858"/>
      </p:ext>
    </p:extLst>
  </p:cSld>
  <p:clrMap bg1="lt1" tx1="dk1" bg2="lt2" tx2="dk2" accent1="accent1" accent2="accent2" accent3="accent3" accent4="accent4" accent5="accent5" accent6="accent6" hlink="hlink" folHlink="folHlink"/>
  <p:sldLayoutIdLst>
    <p:sldLayoutId id="2147483666"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4" descr="A white screen with a black border&#10;&#10;Description automatically generated">
            <a:extLst>
              <a:ext uri="{FF2B5EF4-FFF2-40B4-BE49-F238E27FC236}">
                <a16:creationId xmlns:a16="http://schemas.microsoft.com/office/drawing/2014/main" id="{8117236D-6619-4A3D-FFFB-1B9101451189}"/>
              </a:ext>
            </a:extLst>
          </p:cNvPr>
          <p:cNvPicPr/>
          <p:nvPr userDrawn="1"/>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Rectangle 1">
            <a:extLst>
              <a:ext uri="{FF2B5EF4-FFF2-40B4-BE49-F238E27FC236}">
                <a16:creationId xmlns:a16="http://schemas.microsoft.com/office/drawing/2014/main" id="{0FB51F32-A06D-E4B9-0793-DB1F4B1031A4}"/>
              </a:ext>
            </a:extLst>
          </p:cNvPr>
          <p:cNvSpPr/>
          <p:nvPr userDrawn="1"/>
        </p:nvSpPr>
        <p:spPr>
          <a:xfrm>
            <a:off x="0" y="6241915"/>
            <a:ext cx="12192000" cy="616085"/>
          </a:xfrm>
          <a:prstGeom prst="rect">
            <a:avLst/>
          </a:prstGeom>
          <a:solidFill>
            <a:srgbClr val="F2F2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Imagem 2">
            <a:extLst>
              <a:ext uri="{FF2B5EF4-FFF2-40B4-BE49-F238E27FC236}">
                <a16:creationId xmlns:a16="http://schemas.microsoft.com/office/drawing/2014/main" id="{01B69F43-524D-9B56-AE58-0B67AA1320AA}"/>
              </a:ext>
            </a:extLst>
          </p:cNvPr>
          <p:cNvPicPr>
            <a:picLocks noChangeAspect="1"/>
          </p:cNvPicPr>
          <p:nvPr userDrawn="1"/>
        </p:nvPicPr>
        <p:blipFill>
          <a:blip r:embed="rId4"/>
          <a:stretch>
            <a:fillRect/>
          </a:stretch>
        </p:blipFill>
        <p:spPr>
          <a:xfrm>
            <a:off x="-6487" y="14101"/>
            <a:ext cx="3567371" cy="749800"/>
          </a:xfrm>
          <a:prstGeom prst="rect">
            <a:avLst/>
          </a:prstGeom>
        </p:spPr>
      </p:pic>
    </p:spTree>
    <p:extLst>
      <p:ext uri="{BB962C8B-B14F-4D97-AF65-F5344CB8AC3E}">
        <p14:creationId xmlns:p14="http://schemas.microsoft.com/office/powerpoint/2010/main" val="811764618"/>
      </p:ext>
    </p:extLst>
  </p:cSld>
  <p:clrMap bg1="lt1" tx1="dk1" bg2="lt2" tx2="dk2" accent1="accent1" accent2="accent2" accent3="accent3" accent4="accent4" accent5="accent5" accent6="accent6" hlink="hlink" folHlink="folHlink"/>
  <p:sldLayoutIdLst>
    <p:sldLayoutId id="214748367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Imagem 7" descr="Uma imagem com texto, desenho&#10;&#10;Descrição gerada automaticamente">
            <a:extLst>
              <a:ext uri="{FF2B5EF4-FFF2-40B4-BE49-F238E27FC236}">
                <a16:creationId xmlns:a16="http://schemas.microsoft.com/office/drawing/2014/main" id="{6465FBBA-A389-8C85-7CCC-7175D278630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7" name="Picture 4" descr="A white screen with a black border&#10;&#10;Description automatically generated">
            <a:extLst>
              <a:ext uri="{FF2B5EF4-FFF2-40B4-BE49-F238E27FC236}">
                <a16:creationId xmlns:a16="http://schemas.microsoft.com/office/drawing/2014/main" id="{8117236D-6619-4A3D-FFFB-1B9101451189}"/>
              </a:ext>
            </a:extLst>
          </p:cNvPr>
          <p:cNvPicPr/>
          <p:nvPr userDrawn="1"/>
        </p:nvPicPr>
        <p:blipFill rotWithShape="1">
          <a:blip r:embed="rId4">
            <a:extLst>
              <a:ext uri="{28A0092B-C50C-407E-A947-70E740481C1C}">
                <a14:useLocalDpi xmlns:a14="http://schemas.microsoft.com/office/drawing/2010/main" val="0"/>
              </a:ext>
            </a:extLst>
          </a:blip>
          <a:srcRect b="88610"/>
          <a:stretch/>
        </p:blipFill>
        <p:spPr>
          <a:xfrm>
            <a:off x="0" y="1"/>
            <a:ext cx="12192000" cy="781050"/>
          </a:xfrm>
          <a:prstGeom prst="rect">
            <a:avLst/>
          </a:prstGeom>
        </p:spPr>
      </p:pic>
      <p:sp>
        <p:nvSpPr>
          <p:cNvPr id="2" name="Rectangle 1">
            <a:extLst>
              <a:ext uri="{FF2B5EF4-FFF2-40B4-BE49-F238E27FC236}">
                <a16:creationId xmlns:a16="http://schemas.microsoft.com/office/drawing/2014/main" id="{D157509A-B058-E3B5-96F3-9C9B8617FDC2}"/>
              </a:ext>
            </a:extLst>
          </p:cNvPr>
          <p:cNvSpPr/>
          <p:nvPr userDrawn="1"/>
        </p:nvSpPr>
        <p:spPr>
          <a:xfrm>
            <a:off x="0" y="6241915"/>
            <a:ext cx="12192000" cy="616085"/>
          </a:xfrm>
          <a:prstGeom prst="rect">
            <a:avLst/>
          </a:prstGeom>
          <a:solidFill>
            <a:srgbClr val="F2F2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tângulo 3">
            <a:extLst>
              <a:ext uri="{FF2B5EF4-FFF2-40B4-BE49-F238E27FC236}">
                <a16:creationId xmlns:a16="http://schemas.microsoft.com/office/drawing/2014/main" id="{77B30315-477D-3F73-3C7F-8A1E21140A17}"/>
              </a:ext>
            </a:extLst>
          </p:cNvPr>
          <p:cNvSpPr/>
          <p:nvPr userDrawn="1"/>
        </p:nvSpPr>
        <p:spPr>
          <a:xfrm>
            <a:off x="2305" y="772693"/>
            <a:ext cx="12192000" cy="6076948"/>
          </a:xfrm>
          <a:prstGeom prst="rect">
            <a:avLst/>
          </a:prstGeom>
          <a:solidFill>
            <a:schemeClr val="bg1">
              <a:alpha val="94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PT"/>
          </a:p>
        </p:txBody>
      </p:sp>
      <p:pic>
        <p:nvPicPr>
          <p:cNvPr id="5" name="Imagem 4">
            <a:extLst>
              <a:ext uri="{FF2B5EF4-FFF2-40B4-BE49-F238E27FC236}">
                <a16:creationId xmlns:a16="http://schemas.microsoft.com/office/drawing/2014/main" id="{9FA037FF-5E0B-52E0-882F-EF1AE11337B4}"/>
              </a:ext>
            </a:extLst>
          </p:cNvPr>
          <p:cNvPicPr>
            <a:picLocks noChangeAspect="1"/>
          </p:cNvPicPr>
          <p:nvPr userDrawn="1"/>
        </p:nvPicPr>
        <p:blipFill>
          <a:blip r:embed="rId5"/>
          <a:stretch>
            <a:fillRect/>
          </a:stretch>
        </p:blipFill>
        <p:spPr>
          <a:xfrm>
            <a:off x="-6487" y="14101"/>
            <a:ext cx="3567371" cy="749800"/>
          </a:xfrm>
          <a:prstGeom prst="rect">
            <a:avLst/>
          </a:prstGeom>
        </p:spPr>
      </p:pic>
    </p:spTree>
    <p:extLst>
      <p:ext uri="{BB962C8B-B14F-4D97-AF65-F5344CB8AC3E}">
        <p14:creationId xmlns:p14="http://schemas.microsoft.com/office/powerpoint/2010/main" val="646579204"/>
      </p:ext>
    </p:extLst>
  </p:cSld>
  <p:clrMap bg1="lt1" tx1="dk1" bg2="lt2" tx2="dk2" accent1="accent1" accent2="accent2" accent3="accent3" accent4="accent4" accent5="accent5" accent6="accent6" hlink="hlink" folHlink="folHlink"/>
  <p:sldLayoutIdLst>
    <p:sldLayoutId id="2147483668"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8.png"/><Relationship Id="rId3" Type="http://schemas.openxmlformats.org/officeDocument/2006/relationships/image" Target="../media/image8.png"/><Relationship Id="rId7" Type="http://schemas.openxmlformats.org/officeDocument/2006/relationships/image" Target="../media/image12.png"/><Relationship Id="rId12" Type="http://schemas.openxmlformats.org/officeDocument/2006/relationships/image" Target="../media/image17.png"/><Relationship Id="rId2" Type="http://schemas.openxmlformats.org/officeDocument/2006/relationships/image" Target="../media/image7.png"/><Relationship Id="rId1" Type="http://schemas.openxmlformats.org/officeDocument/2006/relationships/slideLayout" Target="../slideLayouts/slideLayout8.xml"/><Relationship Id="rId6" Type="http://schemas.openxmlformats.org/officeDocument/2006/relationships/image" Target="../media/image11.png"/><Relationship Id="rId11" Type="http://schemas.openxmlformats.org/officeDocument/2006/relationships/image" Target="../media/image16.png"/><Relationship Id="rId5" Type="http://schemas.openxmlformats.org/officeDocument/2006/relationships/image" Target="../media/image10.png"/><Relationship Id="rId10" Type="http://schemas.openxmlformats.org/officeDocument/2006/relationships/image" Target="../media/image15.png"/><Relationship Id="rId4" Type="http://schemas.openxmlformats.org/officeDocument/2006/relationships/image" Target="../media/image9.png"/><Relationship Id="rId9" Type="http://schemas.openxmlformats.org/officeDocument/2006/relationships/image" Target="../media/image1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9.png"/><Relationship Id="rId3" Type="http://schemas.openxmlformats.org/officeDocument/2006/relationships/image" Target="../media/image15.png"/><Relationship Id="rId7" Type="http://schemas.openxmlformats.org/officeDocument/2006/relationships/image" Target="../media/image16.png"/><Relationship Id="rId12"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8.xml"/><Relationship Id="rId6" Type="http://schemas.openxmlformats.org/officeDocument/2006/relationships/image" Target="../media/image14.png"/><Relationship Id="rId11" Type="http://schemas.openxmlformats.org/officeDocument/2006/relationships/image" Target="../media/image18.png"/><Relationship Id="rId5" Type="http://schemas.openxmlformats.org/officeDocument/2006/relationships/image" Target="../media/image13.png"/><Relationship Id="rId10" Type="http://schemas.openxmlformats.org/officeDocument/2006/relationships/image" Target="../media/image11.png"/><Relationship Id="rId4" Type="http://schemas.openxmlformats.org/officeDocument/2006/relationships/image" Target="../media/image8.png"/><Relationship Id="rId9" Type="http://schemas.openxmlformats.org/officeDocument/2006/relationships/image" Target="../media/image17.png"/><Relationship Id="rId1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E4F911-81A2-6C89-C288-B50D0D7CE3A0}"/>
            </a:ext>
          </a:extLst>
        </p:cNvPr>
        <p:cNvGrpSpPr/>
        <p:nvPr/>
      </p:nvGrpSpPr>
      <p:grpSpPr>
        <a:xfrm>
          <a:off x="0" y="0"/>
          <a:ext cx="0" cy="0"/>
          <a:chOff x="0" y="0"/>
          <a:chExt cx="0" cy="0"/>
        </a:xfrm>
      </p:grpSpPr>
      <p:pic>
        <p:nvPicPr>
          <p:cNvPr id="3" name="Imagem 2" descr="Uma imagem com texto, desenho&#10;&#10;Descrição gerada automaticamente">
            <a:extLst>
              <a:ext uri="{FF2B5EF4-FFF2-40B4-BE49-F238E27FC236}">
                <a16:creationId xmlns:a16="http://schemas.microsoft.com/office/drawing/2014/main" id="{00A0B826-5968-2238-AA3E-142FA3E7878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942057011"/>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ixaDeTexto 2">
            <a:extLst>
              <a:ext uri="{FF2B5EF4-FFF2-40B4-BE49-F238E27FC236}">
                <a16:creationId xmlns:a16="http://schemas.microsoft.com/office/drawing/2014/main" id="{A366ACD0-BB70-45ED-1FCE-1ABFD7F296B7}"/>
              </a:ext>
            </a:extLst>
          </p:cNvPr>
          <p:cNvSpPr txBox="1"/>
          <p:nvPr/>
        </p:nvSpPr>
        <p:spPr>
          <a:xfrm>
            <a:off x="0" y="837743"/>
            <a:ext cx="12192001" cy="523220"/>
          </a:xfrm>
          <a:prstGeom prst="rect">
            <a:avLst/>
          </a:prstGeom>
          <a:noFill/>
        </p:spPr>
        <p:txBody>
          <a:bodyPr wrap="square">
            <a:spAutoFit/>
          </a:bodyPr>
          <a:lstStyle/>
          <a:p>
            <a:pPr algn="ctr"/>
            <a:r>
              <a:rPr lang="en-US" sz="2800" b="1" dirty="0">
                <a:solidFill>
                  <a:srgbClr val="00B0F0"/>
                </a:solidFill>
                <a:latin typeface="Montserrat" pitchFamily="2" charset="0"/>
                <a:cs typeface="Arial" panose="020B0604020202020204" pitchFamily="34" charset="0"/>
              </a:rPr>
              <a:t>AVATARS</a:t>
            </a:r>
          </a:p>
        </p:txBody>
      </p:sp>
      <p:sp>
        <p:nvSpPr>
          <p:cNvPr id="2" name="CaixaDeTexto 1">
            <a:extLst>
              <a:ext uri="{FF2B5EF4-FFF2-40B4-BE49-F238E27FC236}">
                <a16:creationId xmlns:a16="http://schemas.microsoft.com/office/drawing/2014/main" id="{481C7D99-FAF0-5039-64DA-AF2205A280C8}"/>
              </a:ext>
            </a:extLst>
          </p:cNvPr>
          <p:cNvSpPr txBox="1"/>
          <p:nvPr/>
        </p:nvSpPr>
        <p:spPr>
          <a:xfrm>
            <a:off x="491490" y="1623060"/>
            <a:ext cx="10913929" cy="4458080"/>
          </a:xfrm>
          <a:prstGeom prst="rect">
            <a:avLst/>
          </a:prstGeom>
          <a:noFill/>
        </p:spPr>
        <p:txBody>
          <a:bodyPr wrap="square" lIns="91440" tIns="45720" rIns="91440" bIns="45720" rtlCol="0" anchor="t">
            <a:spAutoFit/>
          </a:bodyPr>
          <a:lstStyle/>
          <a:p>
            <a:pPr marL="285750" indent="-285750">
              <a:lnSpc>
                <a:spcPct val="200000"/>
              </a:lnSpc>
              <a:buFont typeface="Wingdings" panose="05000000000000000000" pitchFamily="2" charset="2"/>
              <a:buChar char="§"/>
            </a:pPr>
            <a:r>
              <a:rPr lang="en-US" sz="1600" dirty="0"/>
              <a:t>Ved spillets start får hvert hold en persona (avatar), som skal repræsentere dem i spillet. </a:t>
            </a:r>
          </a:p>
          <a:p>
            <a:pPr marL="285750" indent="-285750">
              <a:lnSpc>
                <a:spcPct val="200000"/>
              </a:lnSpc>
              <a:buFont typeface="Wingdings" panose="05000000000000000000" pitchFamily="2" charset="2"/>
              <a:buChar char="§"/>
            </a:pPr>
            <a:r>
              <a:rPr lang="en-US" sz="1600" dirty="0" err="1"/>
              <a:t>Avatarerne</a:t>
            </a:r>
            <a:r>
              <a:rPr lang="en-US" sz="1600" dirty="0"/>
              <a:t> </a:t>
            </a:r>
            <a:r>
              <a:rPr lang="en-US" sz="1600" dirty="0" err="1"/>
              <a:t>blev</a:t>
            </a:r>
            <a:r>
              <a:rPr lang="en-US" sz="1600" dirty="0"/>
              <a:t> </a:t>
            </a:r>
            <a:r>
              <a:rPr lang="en-US" sz="1600" dirty="0" err="1"/>
              <a:t>defineret</a:t>
            </a:r>
            <a:r>
              <a:rPr lang="en-US" sz="1600" dirty="0"/>
              <a:t> </a:t>
            </a:r>
            <a:r>
              <a:rPr lang="en-US" sz="1600" dirty="0" err="1"/>
              <a:t>ud</a:t>
            </a:r>
            <a:r>
              <a:rPr lang="en-US" sz="1600" dirty="0"/>
              <a:t> </a:t>
            </a:r>
            <a:r>
              <a:rPr lang="en-US" sz="1600" dirty="0" err="1"/>
              <a:t>fra</a:t>
            </a:r>
            <a:r>
              <a:rPr lang="en-US" sz="1600" dirty="0"/>
              <a:t> 6 </a:t>
            </a:r>
            <a:r>
              <a:rPr lang="en-US" sz="1600" dirty="0" err="1"/>
              <a:t>karakteristika</a:t>
            </a:r>
            <a:r>
              <a:rPr lang="en-US" sz="1600" dirty="0"/>
              <a:t>: </a:t>
            </a:r>
            <a:r>
              <a:rPr lang="en-US" sz="1600" dirty="0" err="1"/>
              <a:t>køn</a:t>
            </a:r>
            <a:r>
              <a:rPr lang="en-US" sz="1600" dirty="0"/>
              <a:t>, alder, </a:t>
            </a:r>
            <a:r>
              <a:rPr lang="en-US" sz="1600" dirty="0" err="1"/>
              <a:t>etnicitet</a:t>
            </a:r>
            <a:r>
              <a:rPr lang="en-US" sz="1600" dirty="0"/>
              <a:t>, religion, </a:t>
            </a:r>
            <a:r>
              <a:rPr lang="en-US" sz="1600" dirty="0" err="1"/>
              <a:t>socioøkonomisk</a:t>
            </a:r>
            <a:r>
              <a:rPr lang="en-US" sz="1600" dirty="0"/>
              <a:t> status </a:t>
            </a:r>
            <a:r>
              <a:rPr lang="en-US" sz="1600" dirty="0" err="1"/>
              <a:t>og</a:t>
            </a:r>
            <a:r>
              <a:rPr lang="en-US" sz="1600" dirty="0"/>
              <a:t> handicap (</a:t>
            </a:r>
            <a:r>
              <a:rPr lang="en-US" sz="1600" dirty="0" err="1"/>
              <a:t>karakteristika</a:t>
            </a:r>
            <a:r>
              <a:rPr lang="en-US" sz="1600" dirty="0"/>
              <a:t> </a:t>
            </a:r>
            <a:r>
              <a:rPr lang="en-US" sz="1600" dirty="0" err="1"/>
              <a:t>relateret</a:t>
            </a:r>
            <a:r>
              <a:rPr lang="en-US" sz="1600" dirty="0"/>
              <a:t> </a:t>
            </a:r>
            <a:r>
              <a:rPr lang="en-US" sz="1600" dirty="0" err="1"/>
              <a:t>til</a:t>
            </a:r>
            <a:r>
              <a:rPr lang="en-US" sz="1600" dirty="0"/>
              <a:t> </a:t>
            </a:r>
            <a:r>
              <a:rPr lang="en-US" sz="1600" dirty="0" err="1"/>
              <a:t>eksisterende</a:t>
            </a:r>
            <a:r>
              <a:rPr lang="en-US" sz="1600" dirty="0"/>
              <a:t> </a:t>
            </a:r>
            <a:r>
              <a:rPr lang="en-US" sz="1600" dirty="0" err="1"/>
              <a:t>fordomme</a:t>
            </a:r>
            <a:r>
              <a:rPr lang="en-US" sz="1600" dirty="0"/>
              <a:t> </a:t>
            </a:r>
            <a:r>
              <a:rPr lang="en-US" sz="1600" dirty="0" err="1"/>
              <a:t>i</a:t>
            </a:r>
            <a:r>
              <a:rPr lang="en-US" sz="1600" dirty="0"/>
              <a:t> AI-</a:t>
            </a:r>
            <a:r>
              <a:rPr lang="en-US" sz="1600" dirty="0" err="1"/>
              <a:t>værktøjer</a:t>
            </a:r>
            <a:r>
              <a:rPr lang="en-US" sz="1600" dirty="0"/>
              <a:t>). </a:t>
            </a:r>
          </a:p>
          <a:p>
            <a:pPr marL="285750" indent="-285750">
              <a:lnSpc>
                <a:spcPct val="200000"/>
              </a:lnSpc>
              <a:buFont typeface="Wingdings" panose="05000000000000000000" pitchFamily="2" charset="2"/>
              <a:buChar char="§"/>
            </a:pPr>
            <a:r>
              <a:rPr lang="en-US" sz="1600" dirty="0"/>
              <a:t>Det blev defineret, at nogle af variablerne giver flere fordele end andre. </a:t>
            </a:r>
          </a:p>
          <a:p>
            <a:pPr marL="285750" indent="-285750">
              <a:lnSpc>
                <a:spcPct val="200000"/>
              </a:lnSpc>
              <a:buFont typeface="Wingdings" panose="05000000000000000000" pitchFamily="2" charset="2"/>
              <a:buChar char="§"/>
            </a:pPr>
            <a:r>
              <a:rPr lang="en-US" sz="1600" dirty="0"/>
              <a:t>Der blev skabt 12 personaer (avatarer) med forskellige variabler for hver af de 6 egenskaber. </a:t>
            </a:r>
          </a:p>
          <a:p>
            <a:pPr marL="285750" indent="-285750">
              <a:lnSpc>
                <a:spcPct val="200000"/>
              </a:lnSpc>
              <a:buFont typeface="Wingdings" panose="05000000000000000000" pitchFamily="2" charset="2"/>
              <a:buChar char="§"/>
            </a:pPr>
            <a:r>
              <a:rPr lang="en-US" sz="1600" dirty="0" err="1"/>
              <a:t>Hver</a:t>
            </a:r>
            <a:r>
              <a:rPr lang="en-US" sz="1600" dirty="0"/>
              <a:t> </a:t>
            </a:r>
            <a:r>
              <a:rPr lang="en-US" sz="1600" dirty="0" err="1"/>
              <a:t>af</a:t>
            </a:r>
            <a:r>
              <a:rPr lang="en-US" sz="1600" dirty="0"/>
              <a:t> </a:t>
            </a:r>
            <a:r>
              <a:rPr lang="en-US" sz="1600" dirty="0" err="1"/>
              <a:t>avatarerne</a:t>
            </a:r>
            <a:r>
              <a:rPr lang="en-US" sz="1600" dirty="0"/>
              <a:t> </a:t>
            </a:r>
            <a:r>
              <a:rPr lang="en-US" sz="1600" dirty="0" err="1"/>
              <a:t>får</a:t>
            </a:r>
            <a:r>
              <a:rPr lang="en-US" sz="1600" dirty="0"/>
              <a:t> </a:t>
            </a:r>
            <a:r>
              <a:rPr lang="en-US" sz="1600" dirty="0" err="1"/>
              <a:t>en</a:t>
            </a:r>
            <a:r>
              <a:rPr lang="en-US" sz="1600" dirty="0"/>
              <a:t> </a:t>
            </a:r>
            <a:r>
              <a:rPr lang="en-US" sz="1600" dirty="0" err="1"/>
              <a:t>bestemt</a:t>
            </a:r>
            <a:r>
              <a:rPr lang="en-US" sz="1600" dirty="0"/>
              <a:t> score, </a:t>
            </a:r>
            <a:r>
              <a:rPr lang="en-US" sz="1600" dirty="0" err="1"/>
              <a:t>hver</a:t>
            </a:r>
            <a:r>
              <a:rPr lang="en-US" sz="1600" dirty="0"/>
              <a:t> gang de </a:t>
            </a:r>
            <a:r>
              <a:rPr lang="en-US" sz="1600" dirty="0" err="1"/>
              <a:t>fuldfører</a:t>
            </a:r>
            <a:r>
              <a:rPr lang="en-US" sz="1600" dirty="0"/>
              <a:t> </a:t>
            </a:r>
            <a:r>
              <a:rPr lang="en-US" sz="1600" dirty="0" err="1"/>
              <a:t>en</a:t>
            </a:r>
            <a:r>
              <a:rPr lang="en-US" sz="1600" dirty="0"/>
              <a:t> </a:t>
            </a:r>
            <a:r>
              <a:rPr lang="en-US" sz="1600" dirty="0" err="1"/>
              <a:t>udfordring</a:t>
            </a:r>
            <a:r>
              <a:rPr lang="en-US" sz="1600" dirty="0"/>
              <a:t>.</a:t>
            </a:r>
          </a:p>
          <a:p>
            <a:pPr marL="285750" indent="-285750">
              <a:lnSpc>
                <a:spcPct val="200000"/>
              </a:lnSpc>
              <a:buFont typeface="Wingdings" panose="05000000000000000000" pitchFamily="2" charset="2"/>
              <a:buChar char="§"/>
            </a:pPr>
            <a:r>
              <a:rPr lang="en-US" sz="1600" dirty="0"/>
              <a:t>Først </a:t>
            </a:r>
            <a:r>
              <a:rPr lang="en-US" sz="1600" dirty="0" err="1"/>
              <a:t>når</a:t>
            </a:r>
            <a:r>
              <a:rPr lang="en-US" sz="1600" dirty="0"/>
              <a:t> de er </a:t>
            </a:r>
            <a:r>
              <a:rPr lang="en-US" sz="1600" dirty="0" err="1"/>
              <a:t>færdige</a:t>
            </a:r>
            <a:r>
              <a:rPr lang="en-US" sz="1600" dirty="0"/>
              <a:t> med </a:t>
            </a:r>
            <a:r>
              <a:rPr lang="en-US" sz="1600" dirty="0" err="1"/>
              <a:t>spillet</a:t>
            </a:r>
            <a:r>
              <a:rPr lang="en-US" sz="1600" dirty="0"/>
              <a:t>, </a:t>
            </a:r>
            <a:r>
              <a:rPr lang="en-US" sz="1600" dirty="0" err="1"/>
              <a:t>ved</a:t>
            </a:r>
            <a:r>
              <a:rPr lang="en-US" sz="1600" dirty="0"/>
              <a:t> </a:t>
            </a:r>
            <a:r>
              <a:rPr lang="en-US" sz="1600" dirty="0" err="1"/>
              <a:t>holdene</a:t>
            </a:r>
            <a:r>
              <a:rPr lang="en-US" sz="1600" dirty="0"/>
              <a:t>, </a:t>
            </a:r>
            <a:r>
              <a:rPr lang="en-US" sz="1600" dirty="0" err="1"/>
              <a:t>hvordan</a:t>
            </a:r>
            <a:r>
              <a:rPr lang="en-US" sz="1600" dirty="0"/>
              <a:t> det </a:t>
            </a:r>
            <a:r>
              <a:rPr lang="en-US" sz="1600" dirty="0" err="1"/>
              <a:t>fungerer</a:t>
            </a:r>
            <a:r>
              <a:rPr lang="en-US" sz="1600" dirty="0"/>
              <a:t>. </a:t>
            </a:r>
            <a:r>
              <a:rPr lang="en-US" sz="1600" dirty="0" err="1"/>
              <a:t>Taskmasteren</a:t>
            </a:r>
            <a:r>
              <a:rPr lang="en-US" sz="1600" dirty="0"/>
              <a:t> </a:t>
            </a:r>
            <a:r>
              <a:rPr lang="en-US" sz="1600" dirty="0" err="1"/>
              <a:t>vil</a:t>
            </a:r>
            <a:r>
              <a:rPr lang="en-US" sz="1600" dirty="0"/>
              <a:t> </a:t>
            </a:r>
            <a:r>
              <a:rPr lang="en-US" sz="1600" dirty="0" err="1"/>
              <a:t>forklare</a:t>
            </a:r>
            <a:r>
              <a:rPr lang="en-US" sz="1600" dirty="0"/>
              <a:t> </a:t>
            </a:r>
            <a:r>
              <a:rPr lang="en-US" sz="1600" dirty="0" err="1"/>
              <a:t>denne</a:t>
            </a:r>
            <a:r>
              <a:rPr lang="en-US" sz="1600" dirty="0"/>
              <a:t> </a:t>
            </a:r>
            <a:r>
              <a:rPr lang="en-US" sz="1600" dirty="0" err="1"/>
              <a:t>dynamik</a:t>
            </a:r>
            <a:r>
              <a:rPr lang="en-US" sz="1600" dirty="0"/>
              <a:t> </a:t>
            </a:r>
            <a:r>
              <a:rPr lang="en-US" sz="1600" dirty="0" err="1"/>
              <a:t>i</a:t>
            </a:r>
            <a:r>
              <a:rPr lang="en-US" sz="1600" dirty="0"/>
              <a:t> sin </a:t>
            </a:r>
            <a:r>
              <a:rPr lang="en-US" sz="1600" dirty="0" err="1"/>
              <a:t>afsluttende</a:t>
            </a:r>
            <a:r>
              <a:rPr lang="en-US" sz="1600" dirty="0"/>
              <a:t> </a:t>
            </a:r>
            <a:r>
              <a:rPr lang="en-US" sz="1600" dirty="0" err="1"/>
              <a:t>præsentation</a:t>
            </a:r>
            <a:r>
              <a:rPr lang="en-US" sz="1600" dirty="0"/>
              <a:t> med det formål at gøre de unge opmærksomme på de mulige fordomme, som værktøjer til kunstig intelligens kan indeholde. </a:t>
            </a:r>
          </a:p>
        </p:txBody>
      </p:sp>
    </p:spTree>
    <p:extLst>
      <p:ext uri="{BB962C8B-B14F-4D97-AF65-F5344CB8AC3E}">
        <p14:creationId xmlns:p14="http://schemas.microsoft.com/office/powerpoint/2010/main" val="2773235657"/>
      </p:ext>
    </p:extLst>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ixaDeTexto 2">
            <a:extLst>
              <a:ext uri="{FF2B5EF4-FFF2-40B4-BE49-F238E27FC236}">
                <a16:creationId xmlns:a16="http://schemas.microsoft.com/office/drawing/2014/main" id="{A366ACD0-BB70-45ED-1FCE-1ABFD7F296B7}"/>
              </a:ext>
            </a:extLst>
          </p:cNvPr>
          <p:cNvSpPr txBox="1"/>
          <p:nvPr/>
        </p:nvSpPr>
        <p:spPr>
          <a:xfrm>
            <a:off x="0" y="837743"/>
            <a:ext cx="12192001" cy="523220"/>
          </a:xfrm>
          <a:prstGeom prst="rect">
            <a:avLst/>
          </a:prstGeom>
          <a:noFill/>
        </p:spPr>
        <p:txBody>
          <a:bodyPr wrap="square">
            <a:spAutoFit/>
          </a:bodyPr>
          <a:lstStyle/>
          <a:p>
            <a:pPr algn="ctr"/>
            <a:r>
              <a:rPr lang="en-US" sz="2800" b="1" dirty="0">
                <a:solidFill>
                  <a:srgbClr val="00B0F0"/>
                </a:solidFill>
                <a:latin typeface="Montserrat" pitchFamily="2" charset="0"/>
                <a:cs typeface="Arial" panose="020B0604020202020204" pitchFamily="34" charset="0"/>
              </a:rPr>
              <a:t>AVATARS</a:t>
            </a:r>
          </a:p>
        </p:txBody>
      </p:sp>
      <p:pic>
        <p:nvPicPr>
          <p:cNvPr id="4" name="Imagem 3" descr="Uma imagem com clipart, desenho, ilustração, arte&#10;&#10;Descrição gerada automaticamente">
            <a:extLst>
              <a:ext uri="{FF2B5EF4-FFF2-40B4-BE49-F238E27FC236}">
                <a16:creationId xmlns:a16="http://schemas.microsoft.com/office/drawing/2014/main" id="{DED793A6-EA18-2E93-4E1F-BF5A5388E6D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25674" y="1884314"/>
            <a:ext cx="1828800" cy="1828800"/>
          </a:xfrm>
          <a:prstGeom prst="rect">
            <a:avLst/>
          </a:prstGeom>
        </p:spPr>
      </p:pic>
      <p:pic>
        <p:nvPicPr>
          <p:cNvPr id="6" name="Imagem 5" descr="Uma imagem com Cara humana, clipart, desenho, ilustração&#10;&#10;Descrição gerada automaticamente">
            <a:extLst>
              <a:ext uri="{FF2B5EF4-FFF2-40B4-BE49-F238E27FC236}">
                <a16:creationId xmlns:a16="http://schemas.microsoft.com/office/drawing/2014/main" id="{834F7FDE-E139-466D-27E9-064DF6EAD9F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7367" y="1884314"/>
            <a:ext cx="1828800" cy="1828800"/>
          </a:xfrm>
          <a:prstGeom prst="rect">
            <a:avLst/>
          </a:prstGeom>
        </p:spPr>
      </p:pic>
      <p:pic>
        <p:nvPicPr>
          <p:cNvPr id="14" name="Imagem 13" descr="Uma imagem com clipart, Cara humana, desenho, ilustração&#10;&#10;Descrição gerada automaticamente">
            <a:extLst>
              <a:ext uri="{FF2B5EF4-FFF2-40B4-BE49-F238E27FC236}">
                <a16:creationId xmlns:a16="http://schemas.microsoft.com/office/drawing/2014/main" id="{2DF78465-3134-A20D-3BAE-1A6A7EB05A5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48598" y="4236465"/>
            <a:ext cx="1828800" cy="1828800"/>
          </a:xfrm>
          <a:prstGeom prst="rect">
            <a:avLst/>
          </a:prstGeom>
        </p:spPr>
      </p:pic>
      <p:pic>
        <p:nvPicPr>
          <p:cNvPr id="16" name="Imagem 15" descr="Uma imagem com clipart, desenho, ilustração, arte&#10;&#10;Descrição gerada automaticamente">
            <a:extLst>
              <a:ext uri="{FF2B5EF4-FFF2-40B4-BE49-F238E27FC236}">
                <a16:creationId xmlns:a16="http://schemas.microsoft.com/office/drawing/2014/main" id="{6E7AC98D-CCAC-59E6-AFDF-78A772ABD98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71521" y="4236465"/>
            <a:ext cx="1828800" cy="1828800"/>
          </a:xfrm>
          <a:prstGeom prst="rect">
            <a:avLst/>
          </a:prstGeom>
        </p:spPr>
      </p:pic>
      <p:pic>
        <p:nvPicPr>
          <p:cNvPr id="18" name="Imagem 17" descr="Uma imagem com clipart, desenho, ilustração, arte&#10;&#10;Descrição gerada automaticamente">
            <a:extLst>
              <a:ext uri="{FF2B5EF4-FFF2-40B4-BE49-F238E27FC236}">
                <a16:creationId xmlns:a16="http://schemas.microsoft.com/office/drawing/2014/main" id="{971DAA67-77A5-B3B2-63D0-E6DFD87C9AF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517367" y="4236465"/>
            <a:ext cx="1828800" cy="1828800"/>
          </a:xfrm>
          <a:prstGeom prst="rect">
            <a:avLst/>
          </a:prstGeom>
        </p:spPr>
      </p:pic>
      <p:pic>
        <p:nvPicPr>
          <p:cNvPr id="22" name="Imagem 21" descr="Uma imagem com Cara humana, desenho, clipart, ilustração&#10;&#10;Descrição gerada automaticamente">
            <a:extLst>
              <a:ext uri="{FF2B5EF4-FFF2-40B4-BE49-F238E27FC236}">
                <a16:creationId xmlns:a16="http://schemas.microsoft.com/office/drawing/2014/main" id="{63AD86EF-A0CB-A7A7-182F-3E12634EF62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625674" y="4236465"/>
            <a:ext cx="1828800" cy="1828800"/>
          </a:xfrm>
          <a:prstGeom prst="rect">
            <a:avLst/>
          </a:prstGeom>
        </p:spPr>
      </p:pic>
      <p:pic>
        <p:nvPicPr>
          <p:cNvPr id="8" name="Imagem 7" descr="Uma imagem com clipart, desenho, ilustração, arte&#10;&#10;Descrição gerada automaticamente">
            <a:extLst>
              <a:ext uri="{FF2B5EF4-FFF2-40B4-BE49-F238E27FC236}">
                <a16:creationId xmlns:a16="http://schemas.microsoft.com/office/drawing/2014/main" id="{45C13F93-F291-BF2E-4461-70516605C4F6}"/>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294444" y="1884314"/>
            <a:ext cx="1828800" cy="1828800"/>
          </a:xfrm>
          <a:prstGeom prst="rect">
            <a:avLst/>
          </a:prstGeom>
        </p:spPr>
      </p:pic>
      <p:pic>
        <p:nvPicPr>
          <p:cNvPr id="10" name="Imagem 9" descr="Uma imagem com clipart, desenho, ilustração&#10;&#10;Descrição gerada automaticamente">
            <a:extLst>
              <a:ext uri="{FF2B5EF4-FFF2-40B4-BE49-F238E27FC236}">
                <a16:creationId xmlns:a16="http://schemas.microsoft.com/office/drawing/2014/main" id="{53A90DD0-6751-30BB-6D6F-8B773C2274F8}"/>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071521" y="1884314"/>
            <a:ext cx="1828800" cy="1828800"/>
          </a:xfrm>
          <a:prstGeom prst="rect">
            <a:avLst/>
          </a:prstGeom>
        </p:spPr>
      </p:pic>
      <p:pic>
        <p:nvPicPr>
          <p:cNvPr id="12" name="Imagem 11" descr="Uma imagem com chapéu, vestuário, Cara humana, clipart&#10;&#10;Descrição gerada automaticamente">
            <a:extLst>
              <a:ext uri="{FF2B5EF4-FFF2-40B4-BE49-F238E27FC236}">
                <a16:creationId xmlns:a16="http://schemas.microsoft.com/office/drawing/2014/main" id="{718C6F9A-4862-1806-0A69-0CCE7DA4EFC3}"/>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740290" y="1884314"/>
            <a:ext cx="1828800" cy="1828800"/>
          </a:xfrm>
          <a:prstGeom prst="rect">
            <a:avLst/>
          </a:prstGeom>
        </p:spPr>
      </p:pic>
      <p:pic>
        <p:nvPicPr>
          <p:cNvPr id="20" name="Imagem 19" descr="Uma imagem com Cara humana, arte, ilustração, desenho&#10;&#10;Descrição gerada automaticamente">
            <a:extLst>
              <a:ext uri="{FF2B5EF4-FFF2-40B4-BE49-F238E27FC236}">
                <a16:creationId xmlns:a16="http://schemas.microsoft.com/office/drawing/2014/main" id="{135E4E9B-F9CA-1EE8-53F9-C9210D5F7505}"/>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7848598" y="1884314"/>
            <a:ext cx="1828800" cy="1828800"/>
          </a:xfrm>
          <a:prstGeom prst="rect">
            <a:avLst/>
          </a:prstGeom>
        </p:spPr>
      </p:pic>
      <p:pic>
        <p:nvPicPr>
          <p:cNvPr id="24" name="Imagem 23" descr="Uma imagem com clipart, desenho, ilustração&#10;&#10;Descrição gerada automaticamente">
            <a:extLst>
              <a:ext uri="{FF2B5EF4-FFF2-40B4-BE49-F238E27FC236}">
                <a16:creationId xmlns:a16="http://schemas.microsoft.com/office/drawing/2014/main" id="{E30D6CA2-3D4E-7466-B9B5-4A032F5DC40F}"/>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740290" y="4236465"/>
            <a:ext cx="1828800" cy="1828800"/>
          </a:xfrm>
          <a:prstGeom prst="rect">
            <a:avLst/>
          </a:prstGeom>
        </p:spPr>
      </p:pic>
      <p:pic>
        <p:nvPicPr>
          <p:cNvPr id="26" name="Imagem 25" descr="Uma imagem com desenho, ilustração, arte&#10;&#10;Descrição gerada automaticamente com confiança média">
            <a:extLst>
              <a:ext uri="{FF2B5EF4-FFF2-40B4-BE49-F238E27FC236}">
                <a16:creationId xmlns:a16="http://schemas.microsoft.com/office/drawing/2014/main" id="{E334776A-8647-147A-6ECD-B2B16B75D7C6}"/>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4294444" y="4236465"/>
            <a:ext cx="1828800" cy="1828800"/>
          </a:xfrm>
          <a:prstGeom prst="rect">
            <a:avLst/>
          </a:prstGeom>
        </p:spPr>
      </p:pic>
      <p:sp>
        <p:nvSpPr>
          <p:cNvPr id="29" name="CaixaDeTexto 28">
            <a:extLst>
              <a:ext uri="{FF2B5EF4-FFF2-40B4-BE49-F238E27FC236}">
                <a16:creationId xmlns:a16="http://schemas.microsoft.com/office/drawing/2014/main" id="{0FDF9A70-5031-2B76-8D71-22A7388E301C}"/>
              </a:ext>
            </a:extLst>
          </p:cNvPr>
          <p:cNvSpPr txBox="1"/>
          <p:nvPr/>
        </p:nvSpPr>
        <p:spPr>
          <a:xfrm>
            <a:off x="819585" y="3620781"/>
            <a:ext cx="1618488" cy="369332"/>
          </a:xfrm>
          <a:prstGeom prst="rect">
            <a:avLst/>
          </a:prstGeom>
          <a:noFill/>
        </p:spPr>
        <p:txBody>
          <a:bodyPr wrap="none" rtlCol="0">
            <a:spAutoFit/>
          </a:bodyPr>
          <a:lstStyle/>
          <a:p>
            <a:pPr algn="ctr"/>
            <a:r>
              <a:rPr lang="en-US" dirty="0">
                <a:solidFill>
                  <a:srgbClr val="401725"/>
                </a:solidFill>
              </a:rPr>
              <a:t>1. Maria</a:t>
            </a:r>
          </a:p>
        </p:txBody>
      </p:sp>
      <p:sp>
        <p:nvSpPr>
          <p:cNvPr id="30" name="CaixaDeTexto 29">
            <a:extLst>
              <a:ext uri="{FF2B5EF4-FFF2-40B4-BE49-F238E27FC236}">
                <a16:creationId xmlns:a16="http://schemas.microsoft.com/office/drawing/2014/main" id="{F0FBC31D-90CF-9BD2-D48B-89BEFB0EB1D0}"/>
              </a:ext>
            </a:extLst>
          </p:cNvPr>
          <p:cNvSpPr txBox="1"/>
          <p:nvPr/>
        </p:nvSpPr>
        <p:spPr>
          <a:xfrm>
            <a:off x="2588181" y="3620781"/>
            <a:ext cx="1618488" cy="369332"/>
          </a:xfrm>
          <a:prstGeom prst="rect">
            <a:avLst/>
          </a:prstGeom>
          <a:noFill/>
        </p:spPr>
        <p:txBody>
          <a:bodyPr wrap="square" rtlCol="0">
            <a:spAutoFit/>
          </a:bodyPr>
          <a:lstStyle/>
          <a:p>
            <a:pPr algn="ctr"/>
            <a:r>
              <a:rPr lang="en-US" dirty="0">
                <a:solidFill>
                  <a:srgbClr val="401725"/>
                </a:solidFill>
              </a:rPr>
              <a:t>2. Ahmed</a:t>
            </a:r>
          </a:p>
        </p:txBody>
      </p:sp>
      <p:sp>
        <p:nvSpPr>
          <p:cNvPr id="31" name="CaixaDeTexto 30">
            <a:extLst>
              <a:ext uri="{FF2B5EF4-FFF2-40B4-BE49-F238E27FC236}">
                <a16:creationId xmlns:a16="http://schemas.microsoft.com/office/drawing/2014/main" id="{671FD1A5-CF0E-325A-D331-E4F8D697FA4C}"/>
              </a:ext>
            </a:extLst>
          </p:cNvPr>
          <p:cNvSpPr txBox="1"/>
          <p:nvPr/>
        </p:nvSpPr>
        <p:spPr>
          <a:xfrm>
            <a:off x="4356777" y="3620781"/>
            <a:ext cx="1622510" cy="369332"/>
          </a:xfrm>
          <a:prstGeom prst="rect">
            <a:avLst/>
          </a:prstGeom>
          <a:noFill/>
        </p:spPr>
        <p:txBody>
          <a:bodyPr wrap="square" rtlCol="0">
            <a:spAutoFit/>
          </a:bodyPr>
          <a:lstStyle/>
          <a:p>
            <a:pPr algn="ctr"/>
            <a:r>
              <a:rPr lang="en-US" dirty="0">
                <a:solidFill>
                  <a:srgbClr val="401725"/>
                </a:solidFill>
              </a:rPr>
              <a:t>3. Fru Ana</a:t>
            </a:r>
          </a:p>
        </p:txBody>
      </p:sp>
      <p:sp>
        <p:nvSpPr>
          <p:cNvPr id="32" name="CaixaDeTexto 31">
            <a:extLst>
              <a:ext uri="{FF2B5EF4-FFF2-40B4-BE49-F238E27FC236}">
                <a16:creationId xmlns:a16="http://schemas.microsoft.com/office/drawing/2014/main" id="{AA87FD8D-6892-84B5-E420-7576B1B4E85F}"/>
              </a:ext>
            </a:extLst>
          </p:cNvPr>
          <p:cNvSpPr txBox="1"/>
          <p:nvPr/>
        </p:nvSpPr>
        <p:spPr>
          <a:xfrm>
            <a:off x="6129395" y="3620781"/>
            <a:ext cx="1622510" cy="369332"/>
          </a:xfrm>
          <a:prstGeom prst="rect">
            <a:avLst/>
          </a:prstGeom>
          <a:noFill/>
        </p:spPr>
        <p:txBody>
          <a:bodyPr wrap="square" rtlCol="0">
            <a:spAutoFit/>
          </a:bodyPr>
          <a:lstStyle/>
          <a:p>
            <a:pPr algn="ctr"/>
            <a:r>
              <a:rPr lang="en-US" dirty="0">
                <a:solidFill>
                  <a:srgbClr val="401725"/>
                </a:solidFill>
              </a:rPr>
              <a:t>4. Amina</a:t>
            </a:r>
          </a:p>
        </p:txBody>
      </p:sp>
      <p:sp>
        <p:nvSpPr>
          <p:cNvPr id="33" name="CaixaDeTexto 32">
            <a:extLst>
              <a:ext uri="{FF2B5EF4-FFF2-40B4-BE49-F238E27FC236}">
                <a16:creationId xmlns:a16="http://schemas.microsoft.com/office/drawing/2014/main" id="{6BA3C253-6DE8-B6A7-EB64-0B0DC3B5BB71}"/>
              </a:ext>
            </a:extLst>
          </p:cNvPr>
          <p:cNvSpPr txBox="1"/>
          <p:nvPr/>
        </p:nvSpPr>
        <p:spPr>
          <a:xfrm>
            <a:off x="7902013" y="3620781"/>
            <a:ext cx="1622510" cy="369332"/>
          </a:xfrm>
          <a:prstGeom prst="rect">
            <a:avLst/>
          </a:prstGeom>
          <a:noFill/>
        </p:spPr>
        <p:txBody>
          <a:bodyPr wrap="square" rtlCol="0">
            <a:spAutoFit/>
          </a:bodyPr>
          <a:lstStyle/>
          <a:p>
            <a:pPr algn="ctr"/>
            <a:r>
              <a:rPr lang="en-US" dirty="0">
                <a:solidFill>
                  <a:srgbClr val="401725"/>
                </a:solidFill>
              </a:rPr>
              <a:t>5. Hr. Tanaka</a:t>
            </a:r>
          </a:p>
        </p:txBody>
      </p:sp>
      <p:sp>
        <p:nvSpPr>
          <p:cNvPr id="34" name="CaixaDeTexto 33">
            <a:extLst>
              <a:ext uri="{FF2B5EF4-FFF2-40B4-BE49-F238E27FC236}">
                <a16:creationId xmlns:a16="http://schemas.microsoft.com/office/drawing/2014/main" id="{57818DE1-F470-ECB4-599D-5CFC60AB08F8}"/>
              </a:ext>
            </a:extLst>
          </p:cNvPr>
          <p:cNvSpPr txBox="1"/>
          <p:nvPr/>
        </p:nvSpPr>
        <p:spPr>
          <a:xfrm>
            <a:off x="9674633" y="3620781"/>
            <a:ext cx="1622510" cy="369332"/>
          </a:xfrm>
          <a:prstGeom prst="rect">
            <a:avLst/>
          </a:prstGeom>
          <a:noFill/>
        </p:spPr>
        <p:txBody>
          <a:bodyPr wrap="square" rtlCol="0">
            <a:spAutoFit/>
          </a:bodyPr>
          <a:lstStyle/>
          <a:p>
            <a:pPr algn="ctr"/>
            <a:r>
              <a:rPr lang="en-US" dirty="0">
                <a:solidFill>
                  <a:srgbClr val="401725"/>
                </a:solidFill>
              </a:rPr>
              <a:t>6. Khan</a:t>
            </a:r>
          </a:p>
        </p:txBody>
      </p:sp>
      <p:sp>
        <p:nvSpPr>
          <p:cNvPr id="35" name="CaixaDeTexto 34">
            <a:extLst>
              <a:ext uri="{FF2B5EF4-FFF2-40B4-BE49-F238E27FC236}">
                <a16:creationId xmlns:a16="http://schemas.microsoft.com/office/drawing/2014/main" id="{C5DA4645-74FA-7BEE-33DF-54D24E98DCE4}"/>
              </a:ext>
            </a:extLst>
          </p:cNvPr>
          <p:cNvSpPr txBox="1"/>
          <p:nvPr/>
        </p:nvSpPr>
        <p:spPr>
          <a:xfrm>
            <a:off x="885966" y="5942285"/>
            <a:ext cx="1485728" cy="369332"/>
          </a:xfrm>
          <a:prstGeom prst="rect">
            <a:avLst/>
          </a:prstGeom>
          <a:noFill/>
        </p:spPr>
        <p:txBody>
          <a:bodyPr wrap="none" rtlCol="0">
            <a:spAutoFit/>
          </a:bodyPr>
          <a:lstStyle/>
          <a:p>
            <a:pPr algn="ctr"/>
            <a:r>
              <a:rPr lang="en-US" dirty="0">
                <a:solidFill>
                  <a:srgbClr val="401725"/>
                </a:solidFill>
              </a:rPr>
              <a:t>7. Fru Diana</a:t>
            </a:r>
          </a:p>
        </p:txBody>
      </p:sp>
      <p:sp>
        <p:nvSpPr>
          <p:cNvPr id="36" name="CaixaDeTexto 35">
            <a:extLst>
              <a:ext uri="{FF2B5EF4-FFF2-40B4-BE49-F238E27FC236}">
                <a16:creationId xmlns:a16="http://schemas.microsoft.com/office/drawing/2014/main" id="{498DF7A8-D9E1-F459-548D-86263236F687}"/>
              </a:ext>
            </a:extLst>
          </p:cNvPr>
          <p:cNvSpPr txBox="1"/>
          <p:nvPr/>
        </p:nvSpPr>
        <p:spPr>
          <a:xfrm>
            <a:off x="2588181" y="5942285"/>
            <a:ext cx="1618488" cy="369332"/>
          </a:xfrm>
          <a:prstGeom prst="rect">
            <a:avLst/>
          </a:prstGeom>
          <a:noFill/>
        </p:spPr>
        <p:txBody>
          <a:bodyPr wrap="square" rtlCol="0">
            <a:spAutoFit/>
          </a:bodyPr>
          <a:lstStyle/>
          <a:p>
            <a:pPr algn="ctr"/>
            <a:r>
              <a:rPr lang="en-US" dirty="0">
                <a:solidFill>
                  <a:srgbClr val="401725"/>
                </a:solidFill>
              </a:rPr>
              <a:t>8. Abel</a:t>
            </a:r>
          </a:p>
        </p:txBody>
      </p:sp>
      <p:sp>
        <p:nvSpPr>
          <p:cNvPr id="37" name="CaixaDeTexto 36">
            <a:extLst>
              <a:ext uri="{FF2B5EF4-FFF2-40B4-BE49-F238E27FC236}">
                <a16:creationId xmlns:a16="http://schemas.microsoft.com/office/drawing/2014/main" id="{61263BBD-84D3-3C13-9871-A018302B27FC}"/>
              </a:ext>
            </a:extLst>
          </p:cNvPr>
          <p:cNvSpPr txBox="1"/>
          <p:nvPr/>
        </p:nvSpPr>
        <p:spPr>
          <a:xfrm>
            <a:off x="4356777" y="5942285"/>
            <a:ext cx="1622510" cy="369332"/>
          </a:xfrm>
          <a:prstGeom prst="rect">
            <a:avLst/>
          </a:prstGeom>
          <a:noFill/>
        </p:spPr>
        <p:txBody>
          <a:bodyPr wrap="square" rtlCol="0">
            <a:spAutoFit/>
          </a:bodyPr>
          <a:lstStyle/>
          <a:p>
            <a:pPr algn="ctr"/>
            <a:r>
              <a:rPr lang="en-US" dirty="0">
                <a:solidFill>
                  <a:srgbClr val="401725"/>
                </a:solidFill>
              </a:rPr>
              <a:t>9. Alex</a:t>
            </a:r>
          </a:p>
        </p:txBody>
      </p:sp>
      <p:sp>
        <p:nvSpPr>
          <p:cNvPr id="38" name="CaixaDeTexto 37">
            <a:extLst>
              <a:ext uri="{FF2B5EF4-FFF2-40B4-BE49-F238E27FC236}">
                <a16:creationId xmlns:a16="http://schemas.microsoft.com/office/drawing/2014/main" id="{FCCEB5D5-295E-E8B7-EB50-968E66A54DB3}"/>
              </a:ext>
            </a:extLst>
          </p:cNvPr>
          <p:cNvSpPr txBox="1"/>
          <p:nvPr/>
        </p:nvSpPr>
        <p:spPr>
          <a:xfrm>
            <a:off x="5932022" y="5942285"/>
            <a:ext cx="2017258" cy="369332"/>
          </a:xfrm>
          <a:prstGeom prst="rect">
            <a:avLst/>
          </a:prstGeom>
          <a:noFill/>
        </p:spPr>
        <p:txBody>
          <a:bodyPr wrap="square" rtlCol="0">
            <a:spAutoFit/>
          </a:bodyPr>
          <a:lstStyle/>
          <a:p>
            <a:pPr algn="ctr"/>
            <a:r>
              <a:rPr lang="en-US" dirty="0">
                <a:solidFill>
                  <a:srgbClr val="401725"/>
                </a:solidFill>
              </a:rPr>
              <a:t>10. Fru Johnson</a:t>
            </a:r>
          </a:p>
        </p:txBody>
      </p:sp>
      <p:sp>
        <p:nvSpPr>
          <p:cNvPr id="39" name="CaixaDeTexto 38">
            <a:extLst>
              <a:ext uri="{FF2B5EF4-FFF2-40B4-BE49-F238E27FC236}">
                <a16:creationId xmlns:a16="http://schemas.microsoft.com/office/drawing/2014/main" id="{210F974F-9492-31E5-8718-9B6ACA36C568}"/>
              </a:ext>
            </a:extLst>
          </p:cNvPr>
          <p:cNvSpPr txBox="1"/>
          <p:nvPr/>
        </p:nvSpPr>
        <p:spPr>
          <a:xfrm>
            <a:off x="7902013" y="5942285"/>
            <a:ext cx="1622510" cy="369332"/>
          </a:xfrm>
          <a:prstGeom prst="rect">
            <a:avLst/>
          </a:prstGeom>
          <a:noFill/>
        </p:spPr>
        <p:txBody>
          <a:bodyPr wrap="square" rtlCol="0">
            <a:spAutoFit/>
          </a:bodyPr>
          <a:lstStyle/>
          <a:p>
            <a:pPr algn="ctr"/>
            <a:r>
              <a:rPr lang="en-US" dirty="0">
                <a:solidFill>
                  <a:srgbClr val="401725"/>
                </a:solidFill>
              </a:rPr>
              <a:t>11. Maryam</a:t>
            </a:r>
          </a:p>
        </p:txBody>
      </p:sp>
      <p:sp>
        <p:nvSpPr>
          <p:cNvPr id="40" name="CaixaDeTexto 39">
            <a:extLst>
              <a:ext uri="{FF2B5EF4-FFF2-40B4-BE49-F238E27FC236}">
                <a16:creationId xmlns:a16="http://schemas.microsoft.com/office/drawing/2014/main" id="{DD5D8A48-4DF5-C966-7D90-4BE6427E529E}"/>
              </a:ext>
            </a:extLst>
          </p:cNvPr>
          <p:cNvSpPr txBox="1"/>
          <p:nvPr/>
        </p:nvSpPr>
        <p:spPr>
          <a:xfrm>
            <a:off x="9674633" y="5942285"/>
            <a:ext cx="1622510" cy="369332"/>
          </a:xfrm>
          <a:prstGeom prst="rect">
            <a:avLst/>
          </a:prstGeom>
          <a:noFill/>
        </p:spPr>
        <p:txBody>
          <a:bodyPr wrap="square" rtlCol="0">
            <a:spAutoFit/>
          </a:bodyPr>
          <a:lstStyle/>
          <a:p>
            <a:pPr algn="ctr"/>
            <a:r>
              <a:rPr lang="en-US" dirty="0">
                <a:solidFill>
                  <a:srgbClr val="401725"/>
                </a:solidFill>
              </a:rPr>
              <a:t>12. Wei</a:t>
            </a:r>
          </a:p>
        </p:txBody>
      </p:sp>
    </p:spTree>
    <p:extLst>
      <p:ext uri="{BB962C8B-B14F-4D97-AF65-F5344CB8AC3E}">
        <p14:creationId xmlns:p14="http://schemas.microsoft.com/office/powerpoint/2010/main" val="1394181892"/>
      </p:ext>
    </p:extLst>
  </p:cSld>
  <p:clrMapOvr>
    <a:masterClrMapping/>
  </p:clrMapOvr>
  <p:transition spd="slow">
    <p:push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481C7D99-FAF0-5039-64DA-AF2205A280C8}"/>
              </a:ext>
            </a:extLst>
          </p:cNvPr>
          <p:cNvSpPr txBox="1"/>
          <p:nvPr/>
        </p:nvSpPr>
        <p:spPr>
          <a:xfrm>
            <a:off x="491490" y="1623060"/>
            <a:ext cx="10913929" cy="2980752"/>
          </a:xfrm>
          <a:prstGeom prst="rect">
            <a:avLst/>
          </a:prstGeom>
          <a:noFill/>
        </p:spPr>
        <p:txBody>
          <a:bodyPr wrap="square" lIns="91440" tIns="45720" rIns="91440" bIns="45720" rtlCol="0" anchor="t">
            <a:spAutoFit/>
          </a:bodyPr>
          <a:lstStyle/>
          <a:p>
            <a:pPr marL="285750" indent="-285750">
              <a:lnSpc>
                <a:spcPct val="200000"/>
              </a:lnSpc>
              <a:buFont typeface="Wingdings" panose="05000000000000000000" pitchFamily="2" charset="2"/>
              <a:buChar char="§"/>
            </a:pPr>
            <a:r>
              <a:rPr lang="en-US" sz="1600" dirty="0"/>
              <a:t>Der </a:t>
            </a:r>
            <a:r>
              <a:rPr lang="en-US" sz="1600" dirty="0" err="1"/>
              <a:t>blev</a:t>
            </a:r>
            <a:r>
              <a:rPr lang="en-US" sz="1600" dirty="0"/>
              <a:t> </a:t>
            </a:r>
            <a:r>
              <a:rPr lang="en-US" sz="1600" dirty="0" err="1"/>
              <a:t>defineret</a:t>
            </a:r>
            <a:r>
              <a:rPr lang="en-US" sz="1600" dirty="0"/>
              <a:t> </a:t>
            </a:r>
            <a:r>
              <a:rPr lang="en-US" sz="1600" dirty="0" err="1"/>
              <a:t>tre</a:t>
            </a:r>
            <a:r>
              <a:rPr lang="en-US" sz="1600" dirty="0"/>
              <a:t> </a:t>
            </a:r>
            <a:r>
              <a:rPr lang="en-US" sz="1600" dirty="0" err="1"/>
              <a:t>variabler</a:t>
            </a:r>
            <a:r>
              <a:rPr lang="en-US" sz="1600" dirty="0"/>
              <a:t> for </a:t>
            </a:r>
            <a:r>
              <a:rPr lang="en-US" sz="1600" dirty="0" err="1"/>
              <a:t>hvert</a:t>
            </a:r>
            <a:r>
              <a:rPr lang="en-US" sz="1600" dirty="0"/>
              <a:t> </a:t>
            </a:r>
            <a:r>
              <a:rPr lang="en-US" sz="1600" dirty="0" err="1"/>
              <a:t>karaktertræk</a:t>
            </a:r>
            <a:r>
              <a:rPr lang="en-US" sz="1600" dirty="0"/>
              <a:t> (</a:t>
            </a:r>
            <a:r>
              <a:rPr lang="en-US" sz="1600" dirty="0" err="1"/>
              <a:t>køn</a:t>
            </a:r>
            <a:r>
              <a:rPr lang="en-US" sz="1600" dirty="0"/>
              <a:t>, alder, </a:t>
            </a:r>
            <a:r>
              <a:rPr lang="en-US" sz="1600" dirty="0" err="1"/>
              <a:t>etnicitet</a:t>
            </a:r>
            <a:r>
              <a:rPr lang="en-US" sz="1600" dirty="0"/>
              <a:t>, religion, </a:t>
            </a:r>
            <a:r>
              <a:rPr lang="en-US" sz="1600" dirty="0" err="1"/>
              <a:t>socioøkonomisk</a:t>
            </a:r>
            <a:r>
              <a:rPr lang="en-US" sz="1600" dirty="0"/>
              <a:t> status </a:t>
            </a:r>
            <a:r>
              <a:rPr lang="en-US" sz="1600" dirty="0" err="1"/>
              <a:t>og</a:t>
            </a:r>
            <a:r>
              <a:rPr lang="en-US" sz="1600" dirty="0"/>
              <a:t> handicap).</a:t>
            </a:r>
          </a:p>
          <a:p>
            <a:pPr marL="285750" indent="-285750">
              <a:lnSpc>
                <a:spcPct val="200000"/>
              </a:lnSpc>
              <a:buFont typeface="Wingdings" panose="05000000000000000000" pitchFamily="2" charset="2"/>
              <a:buChar char="§"/>
            </a:pPr>
            <a:r>
              <a:rPr lang="en-US" sz="1600" dirty="0"/>
              <a:t>Der blev defineret 3 niveauer af fordele, der svarer til hver variabel: mest fordelagtig = 150; gennemsnitlig fordel = 100; minimal fordel = 50. </a:t>
            </a:r>
          </a:p>
          <a:p>
            <a:pPr marL="285750" indent="-285750">
              <a:lnSpc>
                <a:spcPct val="200000"/>
              </a:lnSpc>
              <a:buFont typeface="Wingdings" panose="05000000000000000000" pitchFamily="2" charset="2"/>
              <a:buChar char="§"/>
            </a:pPr>
            <a:r>
              <a:rPr lang="en-US" sz="1600" dirty="0"/>
              <a:t>Ved at </a:t>
            </a:r>
            <a:r>
              <a:rPr lang="en-US" sz="1600" dirty="0" err="1"/>
              <a:t>lægge</a:t>
            </a:r>
            <a:r>
              <a:rPr lang="en-US" sz="1600" dirty="0"/>
              <a:t> </a:t>
            </a:r>
            <a:r>
              <a:rPr lang="en-US" sz="1600" dirty="0" err="1"/>
              <a:t>værdien</a:t>
            </a:r>
            <a:r>
              <a:rPr lang="en-US" sz="1600" dirty="0"/>
              <a:t> </a:t>
            </a:r>
            <a:r>
              <a:rPr lang="en-US" sz="1600" dirty="0" err="1"/>
              <a:t>af</a:t>
            </a:r>
            <a:r>
              <a:rPr lang="en-US" sz="1600" dirty="0"/>
              <a:t> </a:t>
            </a:r>
            <a:r>
              <a:rPr lang="en-US" sz="1600" dirty="0" err="1"/>
              <a:t>hver</a:t>
            </a:r>
            <a:r>
              <a:rPr lang="en-US" sz="1600" dirty="0"/>
              <a:t> avatars </a:t>
            </a:r>
            <a:r>
              <a:rPr lang="en-US" sz="1600" dirty="0" err="1"/>
              <a:t>fordele</a:t>
            </a:r>
            <a:r>
              <a:rPr lang="en-US" sz="1600" dirty="0"/>
              <a:t> </a:t>
            </a:r>
            <a:r>
              <a:rPr lang="en-US" sz="1600" dirty="0" err="1"/>
              <a:t>sammen</a:t>
            </a:r>
            <a:r>
              <a:rPr lang="en-US" sz="1600" dirty="0"/>
              <a:t> </a:t>
            </a:r>
            <a:r>
              <a:rPr lang="en-US" sz="1600" dirty="0" err="1"/>
              <a:t>får</a:t>
            </a:r>
            <a:r>
              <a:rPr lang="en-US" sz="1600" dirty="0"/>
              <a:t> vi det </a:t>
            </a:r>
            <a:r>
              <a:rPr lang="en-US" sz="1600" dirty="0" err="1"/>
              <a:t>antal</a:t>
            </a:r>
            <a:r>
              <a:rPr lang="en-US" sz="1600" dirty="0"/>
              <a:t> point, </a:t>
            </a:r>
            <a:r>
              <a:rPr lang="en-US" sz="1600" dirty="0" err="1"/>
              <a:t>som</a:t>
            </a:r>
            <a:r>
              <a:rPr lang="en-US" sz="1600" dirty="0"/>
              <a:t> den </a:t>
            </a:r>
            <a:r>
              <a:rPr lang="en-US" sz="1600" dirty="0" err="1"/>
              <a:t>pågældende</a:t>
            </a:r>
            <a:r>
              <a:rPr lang="en-US" sz="1600" dirty="0"/>
              <a:t> avatar </a:t>
            </a:r>
            <a:r>
              <a:rPr lang="en-US" sz="1600" dirty="0" err="1"/>
              <a:t>får</a:t>
            </a:r>
            <a:r>
              <a:rPr lang="en-US" sz="1600" dirty="0"/>
              <a:t>, </a:t>
            </a:r>
            <a:r>
              <a:rPr lang="en-US" sz="1600" dirty="0" err="1"/>
              <a:t>hver</a:t>
            </a:r>
            <a:r>
              <a:rPr lang="en-US" sz="1600" dirty="0"/>
              <a:t> gang den løser en udfordring rigtigt. </a:t>
            </a:r>
          </a:p>
          <a:p>
            <a:pPr marL="285750" indent="-285750">
              <a:lnSpc>
                <a:spcPct val="200000"/>
              </a:lnSpc>
              <a:buFont typeface="Wingdings" panose="05000000000000000000" pitchFamily="2" charset="2"/>
              <a:buChar char="§"/>
            </a:pPr>
            <a:r>
              <a:rPr lang="en-US" sz="1600" dirty="0" err="1"/>
              <a:t>Så</a:t>
            </a:r>
            <a:r>
              <a:rPr lang="en-US" sz="1600" dirty="0"/>
              <a:t> for </a:t>
            </a:r>
            <a:r>
              <a:rPr lang="en-US" sz="1600" dirty="0" err="1"/>
              <a:t>hver</a:t>
            </a:r>
            <a:r>
              <a:rPr lang="en-US" sz="1600" dirty="0"/>
              <a:t> avatar er den score, man </a:t>
            </a:r>
            <a:r>
              <a:rPr lang="en-US" sz="1600" dirty="0" err="1"/>
              <a:t>får</a:t>
            </a:r>
            <a:r>
              <a:rPr lang="en-US" sz="1600" dirty="0"/>
              <a:t>, </a:t>
            </a:r>
            <a:r>
              <a:rPr lang="en-US" sz="1600" dirty="0" err="1"/>
              <a:t>hver</a:t>
            </a:r>
            <a:r>
              <a:rPr lang="en-US" sz="1600" dirty="0"/>
              <a:t> gang man </a:t>
            </a:r>
            <a:r>
              <a:rPr lang="en-US" sz="1600" dirty="0" err="1"/>
              <a:t>fuldfører</a:t>
            </a:r>
            <a:r>
              <a:rPr lang="en-US" sz="1600" dirty="0"/>
              <a:t> </a:t>
            </a:r>
            <a:r>
              <a:rPr lang="en-US" sz="1600" dirty="0" err="1"/>
              <a:t>en</a:t>
            </a:r>
            <a:r>
              <a:rPr lang="en-US" sz="1600" dirty="0"/>
              <a:t> </a:t>
            </a:r>
            <a:r>
              <a:rPr lang="en-US" sz="1600" dirty="0" err="1"/>
              <a:t>udfordring</a:t>
            </a:r>
            <a:r>
              <a:rPr lang="en-US" sz="1600" dirty="0"/>
              <a:t>, </a:t>
            </a:r>
            <a:r>
              <a:rPr lang="en-US" sz="1600" dirty="0" err="1"/>
              <a:t>forskellig</a:t>
            </a:r>
            <a:r>
              <a:rPr lang="en-US" sz="1600" dirty="0"/>
              <a:t>.</a:t>
            </a:r>
          </a:p>
        </p:txBody>
      </p:sp>
      <p:sp>
        <p:nvSpPr>
          <p:cNvPr id="4" name="CaixaDeTexto 3">
            <a:extLst>
              <a:ext uri="{FF2B5EF4-FFF2-40B4-BE49-F238E27FC236}">
                <a16:creationId xmlns:a16="http://schemas.microsoft.com/office/drawing/2014/main" id="{143AC7D0-5D1F-82FD-CAA6-A18B75436F6D}"/>
              </a:ext>
            </a:extLst>
          </p:cNvPr>
          <p:cNvSpPr txBox="1"/>
          <p:nvPr/>
        </p:nvSpPr>
        <p:spPr>
          <a:xfrm>
            <a:off x="0" y="837743"/>
            <a:ext cx="12192001" cy="523220"/>
          </a:xfrm>
          <a:prstGeom prst="rect">
            <a:avLst/>
          </a:prstGeom>
          <a:noFill/>
        </p:spPr>
        <p:txBody>
          <a:bodyPr wrap="square">
            <a:spAutoFit/>
          </a:bodyPr>
          <a:lstStyle/>
          <a:p>
            <a:pPr algn="ctr"/>
            <a:r>
              <a:rPr lang="en-US" sz="2800" b="1" dirty="0">
                <a:solidFill>
                  <a:srgbClr val="00B0F0"/>
                </a:solidFill>
                <a:latin typeface="Montserrat" pitchFamily="2" charset="0"/>
                <a:cs typeface="Arial" panose="020B0604020202020204" pitchFamily="34" charset="0"/>
              </a:rPr>
              <a:t>FORDELING AF POINT</a:t>
            </a:r>
          </a:p>
        </p:txBody>
      </p:sp>
    </p:spTree>
    <p:extLst>
      <p:ext uri="{BB962C8B-B14F-4D97-AF65-F5344CB8AC3E}">
        <p14:creationId xmlns:p14="http://schemas.microsoft.com/office/powerpoint/2010/main" val="3647376542"/>
      </p:ext>
    </p:extLst>
  </p:cSld>
  <p:clrMapOvr>
    <a:masterClrMapping/>
  </p:clrMapOvr>
  <p:transition spd="slow">
    <p:push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276942A0-612F-1538-4166-ABE438723B23}"/>
              </a:ext>
            </a:extLst>
          </p:cNvPr>
          <p:cNvSpPr txBox="1"/>
          <p:nvPr/>
        </p:nvSpPr>
        <p:spPr>
          <a:xfrm>
            <a:off x="0" y="837743"/>
            <a:ext cx="12192001" cy="523220"/>
          </a:xfrm>
          <a:prstGeom prst="rect">
            <a:avLst/>
          </a:prstGeom>
          <a:noFill/>
        </p:spPr>
        <p:txBody>
          <a:bodyPr wrap="square">
            <a:spAutoFit/>
          </a:bodyPr>
          <a:lstStyle/>
          <a:p>
            <a:pPr algn="ctr"/>
            <a:r>
              <a:rPr lang="en-US" sz="2800" b="1" dirty="0">
                <a:solidFill>
                  <a:srgbClr val="00B0F0"/>
                </a:solidFill>
                <a:latin typeface="Montserrat" pitchFamily="2" charset="0"/>
                <a:cs typeface="Arial" panose="020B0604020202020204" pitchFamily="34" charset="0"/>
              </a:rPr>
              <a:t>FORDELING AF POINT</a:t>
            </a:r>
          </a:p>
        </p:txBody>
      </p:sp>
      <p:graphicFrame>
        <p:nvGraphicFramePr>
          <p:cNvPr id="5" name="Tabela 4">
            <a:extLst>
              <a:ext uri="{FF2B5EF4-FFF2-40B4-BE49-F238E27FC236}">
                <a16:creationId xmlns:a16="http://schemas.microsoft.com/office/drawing/2014/main" id="{D0E51A19-C721-904D-03F5-59CB9E3F7BF6}"/>
              </a:ext>
            </a:extLst>
          </p:cNvPr>
          <p:cNvGraphicFramePr>
            <a:graphicFrameLocks noGrp="1"/>
          </p:cNvGraphicFramePr>
          <p:nvPr>
            <p:extLst>
              <p:ext uri="{D42A27DB-BD31-4B8C-83A1-F6EECF244321}">
                <p14:modId xmlns:p14="http://schemas.microsoft.com/office/powerpoint/2010/main" val="1137730481"/>
              </p:ext>
            </p:extLst>
          </p:nvPr>
        </p:nvGraphicFramePr>
        <p:xfrm>
          <a:off x="306704" y="1532413"/>
          <a:ext cx="11578592" cy="4877756"/>
        </p:xfrm>
        <a:graphic>
          <a:graphicData uri="http://schemas.openxmlformats.org/drawingml/2006/table">
            <a:tbl>
              <a:tblPr firstRow="1" bandRow="1">
                <a:tableStyleId>{3B4B98B0-60AC-42C2-AFA5-B58CD77FA1E5}</a:tableStyleId>
              </a:tblPr>
              <a:tblGrid>
                <a:gridCol w="2894648">
                  <a:extLst>
                    <a:ext uri="{9D8B030D-6E8A-4147-A177-3AD203B41FA5}">
                      <a16:colId xmlns:a16="http://schemas.microsoft.com/office/drawing/2014/main" val="86857114"/>
                    </a:ext>
                  </a:extLst>
                </a:gridCol>
                <a:gridCol w="2894648">
                  <a:extLst>
                    <a:ext uri="{9D8B030D-6E8A-4147-A177-3AD203B41FA5}">
                      <a16:colId xmlns:a16="http://schemas.microsoft.com/office/drawing/2014/main" val="1104195915"/>
                    </a:ext>
                  </a:extLst>
                </a:gridCol>
                <a:gridCol w="2894648">
                  <a:extLst>
                    <a:ext uri="{9D8B030D-6E8A-4147-A177-3AD203B41FA5}">
                      <a16:colId xmlns:a16="http://schemas.microsoft.com/office/drawing/2014/main" val="2772847122"/>
                    </a:ext>
                  </a:extLst>
                </a:gridCol>
                <a:gridCol w="2894648">
                  <a:extLst>
                    <a:ext uri="{9D8B030D-6E8A-4147-A177-3AD203B41FA5}">
                      <a16:colId xmlns:a16="http://schemas.microsoft.com/office/drawing/2014/main" val="205418727"/>
                    </a:ext>
                  </a:extLst>
                </a:gridCol>
              </a:tblGrid>
              <a:tr h="371474">
                <a:tc rowSpan="2">
                  <a:txBody>
                    <a:bodyPr/>
                    <a:lstStyle/>
                    <a:p>
                      <a:pPr algn="ctr"/>
                      <a:r>
                        <a:rPr lang="en-US" sz="1400" dirty="0"/>
                        <a:t>Karakteristika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p>
                      <a:pPr algn="ctr"/>
                      <a:r>
                        <a:rPr lang="en-US" sz="1400" dirty="0"/>
                        <a:t>Variabler</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2243167530"/>
                  </a:ext>
                </a:extLst>
              </a:tr>
              <a:tr h="371474">
                <a:tc vMerge="1">
                  <a:txBody>
                    <a:bodyPr/>
                    <a:lstStyle/>
                    <a:p>
                      <a:endParaRPr lang="en-US" dirty="0"/>
                    </a:p>
                  </a:txBody>
                  <a:tcPr/>
                </a:tc>
                <a:tc gridSpan="3">
                  <a:txBody>
                    <a:bodyPr/>
                    <a:lstStyle/>
                    <a:p>
                      <a:pPr algn="ctr"/>
                      <a:r>
                        <a:rPr lang="en-US" sz="1400" b="1" dirty="0"/>
                        <a:t>Tildelte point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540829018"/>
                  </a:ext>
                </a:extLst>
              </a:tr>
              <a:tr h="334328">
                <a:tc rowSpan="2">
                  <a:txBody>
                    <a:bodyPr/>
                    <a:lstStyle/>
                    <a:p>
                      <a:pPr algn="ctr"/>
                      <a:r>
                        <a:rPr lang="en-US" sz="1200" dirty="0"/>
                        <a:t>KØN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t>MAND</a:t>
                      </a: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a:r>
                        <a:rPr lang="en-US" sz="1200" dirty="0"/>
                        <a:t>KVINDE</a:t>
                      </a:r>
                    </a:p>
                  </a:txBody>
                  <a:tcPr anchor="ctr">
                    <a:lnT w="12700" cap="flat" cmpd="sng" algn="ctr">
                      <a:solidFill>
                        <a:schemeClr val="tx1"/>
                      </a:solidFill>
                      <a:prstDash val="solid"/>
                      <a:round/>
                      <a:headEnd type="none" w="med" len="med"/>
                      <a:tailEnd type="none" w="med" len="med"/>
                    </a:lnT>
                  </a:tcPr>
                </a:tc>
                <a:tc>
                  <a:txBody>
                    <a:bodyPr/>
                    <a:lstStyle/>
                    <a:p>
                      <a:pPr algn="ctr"/>
                      <a:r>
                        <a:rPr lang="en-US" sz="1200" dirty="0"/>
                        <a:t>IKKE-BINÆR/UDEFINERET</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137534637"/>
                  </a:ext>
                </a:extLst>
              </a:tr>
              <a:tr h="334328">
                <a:tc v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US" sz="1200" dirty="0"/>
                        <a:t>150</a:t>
                      </a:r>
                    </a:p>
                  </a:txBody>
                  <a:tcPr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r>
                        <a:rPr lang="en-US" sz="1200" dirty="0"/>
                        <a:t>100</a:t>
                      </a:r>
                    </a:p>
                  </a:txBody>
                  <a:tcPr anchor="ctr">
                    <a:lnB w="12700" cap="flat" cmpd="sng" algn="ctr">
                      <a:solidFill>
                        <a:schemeClr val="tx1"/>
                      </a:solidFill>
                      <a:prstDash val="solid"/>
                      <a:round/>
                      <a:headEnd type="none" w="med" len="med"/>
                      <a:tailEnd type="none" w="med" len="med"/>
                    </a:lnB>
                  </a:tcPr>
                </a:tc>
                <a:tc>
                  <a:txBody>
                    <a:bodyPr/>
                    <a:lstStyle/>
                    <a:p>
                      <a:pPr algn="ctr"/>
                      <a:r>
                        <a:rPr lang="en-US" sz="1200" dirty="0"/>
                        <a:t>50</a:t>
                      </a:r>
                    </a:p>
                  </a:txBody>
                  <a:tcPr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97998231"/>
                  </a:ext>
                </a:extLst>
              </a:tr>
              <a:tr h="334328">
                <a:tc rowSpan="2">
                  <a:txBody>
                    <a:bodyPr/>
                    <a:lstStyle/>
                    <a:p>
                      <a:pPr algn="ctr"/>
                      <a:r>
                        <a:rPr lang="en-US" sz="1200" dirty="0"/>
                        <a:t>ALDER</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t>BARN</a:t>
                      </a: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a:r>
                        <a:rPr lang="en-US" sz="1200" dirty="0"/>
                        <a:t>UNG VOKSEN/MIDALDRENDE</a:t>
                      </a:r>
                    </a:p>
                  </a:txBody>
                  <a:tcPr anchor="ctr">
                    <a:lnT w="12700" cap="flat" cmpd="sng" algn="ctr">
                      <a:solidFill>
                        <a:schemeClr val="tx1"/>
                      </a:solidFill>
                      <a:prstDash val="solid"/>
                      <a:round/>
                      <a:headEnd type="none" w="med" len="med"/>
                      <a:tailEnd type="none" w="med" len="med"/>
                    </a:lnT>
                  </a:tcPr>
                </a:tc>
                <a:tc>
                  <a:txBody>
                    <a:bodyPr/>
                    <a:lstStyle/>
                    <a:p>
                      <a:pPr algn="ctr"/>
                      <a:r>
                        <a:rPr lang="en-US" sz="1200" dirty="0"/>
                        <a:t>ÆLDRE</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55519874"/>
                  </a:ext>
                </a:extLst>
              </a:tr>
              <a:tr h="334328">
                <a:tc v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US" sz="1200" dirty="0"/>
                        <a:t>150</a:t>
                      </a:r>
                    </a:p>
                  </a:txBody>
                  <a:tcPr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r>
                        <a:rPr lang="en-US" sz="1200" dirty="0"/>
                        <a:t>150</a:t>
                      </a:r>
                    </a:p>
                  </a:txBody>
                  <a:tcPr anchor="ctr">
                    <a:lnB w="12700" cap="flat" cmpd="sng" algn="ctr">
                      <a:solidFill>
                        <a:schemeClr val="tx1"/>
                      </a:solidFill>
                      <a:prstDash val="solid"/>
                      <a:round/>
                      <a:headEnd type="none" w="med" len="med"/>
                      <a:tailEnd type="none" w="med" len="med"/>
                    </a:lnB>
                  </a:tcPr>
                </a:tc>
                <a:tc>
                  <a:txBody>
                    <a:bodyPr/>
                    <a:lstStyle/>
                    <a:p>
                      <a:pPr algn="ctr"/>
                      <a:r>
                        <a:rPr lang="en-US" sz="1200" dirty="0"/>
                        <a:t>100</a:t>
                      </a:r>
                    </a:p>
                  </a:txBody>
                  <a:tcPr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94513153"/>
                  </a:ext>
                </a:extLst>
              </a:tr>
              <a:tr h="334328">
                <a:tc rowSpan="2">
                  <a:txBody>
                    <a:bodyPr/>
                    <a:lstStyle/>
                    <a:p>
                      <a:pPr algn="ctr"/>
                      <a:r>
                        <a:rPr lang="en-US" sz="1200" dirty="0"/>
                        <a:t>ETNICITET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t>KAUKASISK</a:t>
                      </a: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a:r>
                        <a:rPr lang="en-US" sz="1200" dirty="0"/>
                        <a:t>ASIATISK</a:t>
                      </a:r>
                    </a:p>
                  </a:txBody>
                  <a:tcPr anchor="ctr">
                    <a:lnT w="12700" cap="flat" cmpd="sng" algn="ctr">
                      <a:solidFill>
                        <a:schemeClr val="tx1"/>
                      </a:solidFill>
                      <a:prstDash val="solid"/>
                      <a:round/>
                      <a:headEnd type="none" w="med" len="med"/>
                      <a:tailEnd type="none" w="med" len="med"/>
                    </a:lnT>
                  </a:tcPr>
                </a:tc>
                <a:tc>
                  <a:txBody>
                    <a:bodyPr/>
                    <a:lstStyle/>
                    <a:p>
                      <a:pPr algn="ctr"/>
                      <a:r>
                        <a:rPr lang="en-US" sz="1200" dirty="0"/>
                        <a:t>AFRIKANSK</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732723512"/>
                  </a:ext>
                </a:extLst>
              </a:tr>
              <a:tr h="334328">
                <a:tc v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US" sz="1200" dirty="0"/>
                        <a:t>150</a:t>
                      </a:r>
                    </a:p>
                  </a:txBody>
                  <a:tcPr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r>
                        <a:rPr lang="en-US" sz="1200" dirty="0"/>
                        <a:t>100</a:t>
                      </a:r>
                    </a:p>
                  </a:txBody>
                  <a:tcPr anchor="ctr">
                    <a:lnB w="12700" cap="flat" cmpd="sng" algn="ctr">
                      <a:solidFill>
                        <a:schemeClr val="tx1"/>
                      </a:solidFill>
                      <a:prstDash val="solid"/>
                      <a:round/>
                      <a:headEnd type="none" w="med" len="med"/>
                      <a:tailEnd type="none" w="med" len="med"/>
                    </a:lnB>
                  </a:tcPr>
                </a:tc>
                <a:tc>
                  <a:txBody>
                    <a:bodyPr/>
                    <a:lstStyle/>
                    <a:p>
                      <a:pPr algn="ctr"/>
                      <a:r>
                        <a:rPr lang="en-US" sz="1200" dirty="0"/>
                        <a:t>50</a:t>
                      </a:r>
                    </a:p>
                  </a:txBody>
                  <a:tcPr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00620256"/>
                  </a:ext>
                </a:extLst>
              </a:tr>
              <a:tr h="334328">
                <a:tc rowSpan="2">
                  <a:txBody>
                    <a:bodyPr/>
                    <a:lstStyle/>
                    <a:p>
                      <a:pPr algn="ctr"/>
                      <a:r>
                        <a:rPr lang="en-US" sz="1200" dirty="0"/>
                        <a:t>RELIGION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t>KRISTENDOM</a:t>
                      </a: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a:r>
                        <a:rPr lang="en-US" sz="1200" dirty="0"/>
                        <a:t>ISLAMISME</a:t>
                      </a:r>
                    </a:p>
                  </a:txBody>
                  <a:tcPr anchor="ctr">
                    <a:lnT w="12700" cap="flat" cmpd="sng" algn="ctr">
                      <a:solidFill>
                        <a:schemeClr val="tx1"/>
                      </a:solidFill>
                      <a:prstDash val="solid"/>
                      <a:round/>
                      <a:headEnd type="none" w="med" len="med"/>
                      <a:tailEnd type="none" w="med" len="med"/>
                    </a:lnT>
                  </a:tcPr>
                </a:tc>
                <a:tc>
                  <a:txBody>
                    <a:bodyPr/>
                    <a:lstStyle/>
                    <a:p>
                      <a:pPr algn="ctr"/>
                      <a:r>
                        <a:rPr lang="en-US" sz="1200" dirty="0"/>
                        <a:t>HINDUISME</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841939164"/>
                  </a:ext>
                </a:extLst>
              </a:tr>
              <a:tr h="334328">
                <a:tc v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US" sz="1200" dirty="0"/>
                        <a:t>150</a:t>
                      </a:r>
                    </a:p>
                  </a:txBody>
                  <a:tcPr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r>
                        <a:rPr lang="en-US" sz="1200" dirty="0"/>
                        <a:t>100</a:t>
                      </a:r>
                    </a:p>
                  </a:txBody>
                  <a:tcPr anchor="ctr">
                    <a:lnB w="12700" cap="flat" cmpd="sng" algn="ctr">
                      <a:solidFill>
                        <a:schemeClr val="tx1"/>
                      </a:solidFill>
                      <a:prstDash val="solid"/>
                      <a:round/>
                      <a:headEnd type="none" w="med" len="med"/>
                      <a:tailEnd type="none" w="med" len="med"/>
                    </a:lnB>
                  </a:tcPr>
                </a:tc>
                <a:tc>
                  <a:txBody>
                    <a:bodyPr/>
                    <a:lstStyle/>
                    <a:p>
                      <a:pPr algn="ctr"/>
                      <a:r>
                        <a:rPr lang="en-US" sz="1200" dirty="0"/>
                        <a:t>50</a:t>
                      </a:r>
                    </a:p>
                  </a:txBody>
                  <a:tcPr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64092114"/>
                  </a:ext>
                </a:extLst>
              </a:tr>
              <a:tr h="334328">
                <a:tc rowSpan="2">
                  <a:txBody>
                    <a:bodyPr/>
                    <a:lstStyle/>
                    <a:p>
                      <a:pPr algn="ctr"/>
                      <a:r>
                        <a:rPr lang="en-US" sz="1200" dirty="0"/>
                        <a:t>SOCIOØKONOMISK STATUS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t>OVERKLASSE</a:t>
                      </a: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a:r>
                        <a:rPr lang="en-US" sz="1200" dirty="0"/>
                        <a:t>MIDDELKLASSE</a:t>
                      </a:r>
                    </a:p>
                  </a:txBody>
                  <a:tcPr anchor="ctr">
                    <a:lnT w="12700" cap="flat" cmpd="sng" algn="ctr">
                      <a:solidFill>
                        <a:schemeClr val="tx1"/>
                      </a:solidFill>
                      <a:prstDash val="solid"/>
                      <a:round/>
                      <a:headEnd type="none" w="med" len="med"/>
                      <a:tailEnd type="none" w="med" len="med"/>
                    </a:lnT>
                  </a:tcPr>
                </a:tc>
                <a:tc>
                  <a:txBody>
                    <a:bodyPr/>
                    <a:lstStyle/>
                    <a:p>
                      <a:pPr algn="ctr"/>
                      <a:r>
                        <a:rPr lang="en-US" sz="1200" dirty="0"/>
                        <a:t>LAVERE KLASSE</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005646298"/>
                  </a:ext>
                </a:extLst>
              </a:tr>
              <a:tr h="334328">
                <a:tc vMerge="1">
                  <a:txBody>
                    <a:bodyPr/>
                    <a:lstStyle/>
                    <a:p>
                      <a:pPr algn="ctr"/>
                      <a:endParaRPr lang="en-US" sz="12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US" sz="1200" dirty="0"/>
                        <a:t>150</a:t>
                      </a:r>
                    </a:p>
                  </a:txBody>
                  <a:tcPr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r>
                        <a:rPr lang="en-US" sz="1200" dirty="0"/>
                        <a:t>100</a:t>
                      </a:r>
                    </a:p>
                  </a:txBody>
                  <a:tcPr anchor="ctr">
                    <a:lnB w="12700" cap="flat" cmpd="sng" algn="ctr">
                      <a:solidFill>
                        <a:schemeClr val="tx1"/>
                      </a:solidFill>
                      <a:prstDash val="solid"/>
                      <a:round/>
                      <a:headEnd type="none" w="med" len="med"/>
                      <a:tailEnd type="none" w="med" len="med"/>
                    </a:lnB>
                  </a:tcPr>
                </a:tc>
                <a:tc>
                  <a:txBody>
                    <a:bodyPr/>
                    <a:lstStyle/>
                    <a:p>
                      <a:pPr algn="ctr"/>
                      <a:r>
                        <a:rPr lang="en-US" sz="1200" dirty="0"/>
                        <a:t>50</a:t>
                      </a:r>
                    </a:p>
                  </a:txBody>
                  <a:tcPr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50415121"/>
                  </a:ext>
                </a:extLst>
              </a:tr>
              <a:tr h="334328">
                <a:tc rowSpan="2">
                  <a:txBody>
                    <a:bodyPr/>
                    <a:lstStyle/>
                    <a:p>
                      <a:pPr algn="ctr"/>
                      <a:r>
                        <a:rPr lang="en-US" sz="1200" dirty="0"/>
                        <a:t>HANDICAP</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t>INTET HANDICAP/GOD SUNDHEDSTILSTAND</a:t>
                      </a: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a:r>
                        <a:rPr lang="en-US" sz="1200" dirty="0"/>
                        <a:t>SYNS- ELLER HØREHANDICAP ELLER MOBILITETSPROBLEMER</a:t>
                      </a:r>
                    </a:p>
                  </a:txBody>
                  <a:tcPr anchor="ctr">
                    <a:lnT w="12700" cap="flat" cmpd="sng" algn="ctr">
                      <a:solidFill>
                        <a:schemeClr val="tx1"/>
                      </a:solidFill>
                      <a:prstDash val="solid"/>
                      <a:round/>
                      <a:headEnd type="none" w="med" len="med"/>
                      <a:tailEnd type="none" w="med" len="med"/>
                    </a:lnT>
                  </a:tcPr>
                </a:tc>
                <a:tc>
                  <a:txBody>
                    <a:bodyPr/>
                    <a:lstStyle/>
                    <a:p>
                      <a:pPr algn="ctr"/>
                      <a:r>
                        <a:rPr lang="en-US" sz="1200" dirty="0"/>
                        <a:t>MENTALT ELLER INTELLEKTUELT HANDICAP</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641933840"/>
                  </a:ext>
                </a:extLst>
              </a:tr>
              <a:tr h="334328">
                <a:tc vMerge="1">
                  <a:txBody>
                    <a:bodyPr/>
                    <a:lstStyle/>
                    <a:p>
                      <a:pPr algn="ctr"/>
                      <a:endParaRPr lang="en-US" sz="12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a:r>
                        <a:rPr lang="en-US" sz="1200" dirty="0"/>
                        <a:t>150</a:t>
                      </a:r>
                    </a:p>
                  </a:txBody>
                  <a:tcPr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r>
                        <a:rPr lang="en-US" sz="1200" dirty="0"/>
                        <a:t>100</a:t>
                      </a:r>
                    </a:p>
                  </a:txBody>
                  <a:tcPr anchor="ctr">
                    <a:lnB w="12700" cap="flat" cmpd="sng" algn="ctr">
                      <a:solidFill>
                        <a:schemeClr val="tx1"/>
                      </a:solidFill>
                      <a:prstDash val="solid"/>
                      <a:round/>
                      <a:headEnd type="none" w="med" len="med"/>
                      <a:tailEnd type="none" w="med" len="med"/>
                    </a:lnB>
                  </a:tcPr>
                </a:tc>
                <a:tc>
                  <a:txBody>
                    <a:bodyPr/>
                    <a:lstStyle/>
                    <a:p>
                      <a:pPr algn="ctr"/>
                      <a:r>
                        <a:rPr lang="en-US" sz="1200" dirty="0"/>
                        <a:t>50</a:t>
                      </a:r>
                    </a:p>
                  </a:txBody>
                  <a:tcPr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44950899"/>
                  </a:ext>
                </a:extLst>
              </a:tr>
            </a:tbl>
          </a:graphicData>
        </a:graphic>
      </p:graphicFrame>
    </p:spTree>
    <p:extLst>
      <p:ext uri="{BB962C8B-B14F-4D97-AF65-F5344CB8AC3E}">
        <p14:creationId xmlns:p14="http://schemas.microsoft.com/office/powerpoint/2010/main" val="1104006833"/>
      </p:ext>
    </p:extLst>
  </p:cSld>
  <p:clrMapOvr>
    <a:masterClrMapping/>
  </p:clrMapOvr>
  <p:transition spd="slow">
    <p:push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481C7D99-FAF0-5039-64DA-AF2205A280C8}"/>
              </a:ext>
            </a:extLst>
          </p:cNvPr>
          <p:cNvSpPr txBox="1"/>
          <p:nvPr/>
        </p:nvSpPr>
        <p:spPr>
          <a:xfrm>
            <a:off x="491490" y="1623060"/>
            <a:ext cx="10913929" cy="2488310"/>
          </a:xfrm>
          <a:prstGeom prst="rect">
            <a:avLst/>
          </a:prstGeom>
          <a:noFill/>
        </p:spPr>
        <p:txBody>
          <a:bodyPr wrap="square" lIns="91440" tIns="45720" rIns="91440" bIns="45720" rtlCol="0" anchor="t">
            <a:spAutoFit/>
          </a:bodyPr>
          <a:lstStyle/>
          <a:p>
            <a:pPr marL="285750" indent="-285750">
              <a:lnSpc>
                <a:spcPct val="200000"/>
              </a:lnSpc>
              <a:buFont typeface="Wingdings" panose="05000000000000000000" pitchFamily="2" charset="2"/>
              <a:buChar char="§"/>
            </a:pPr>
            <a:r>
              <a:rPr lang="en-US" sz="1600" dirty="0"/>
              <a:t>Hvis du i de obligatoriske udfordringer (som har 2 forsøg) rammer rigtigt i første forsøg, vinder du den fastsatte score; hvis du rammer rigtigt i andet forsøg, får du 50 point mindre end den fastsatte score for din avatar.  </a:t>
            </a:r>
          </a:p>
          <a:p>
            <a:pPr marL="285750" indent="-285750">
              <a:lnSpc>
                <a:spcPct val="200000"/>
              </a:lnSpc>
              <a:buFont typeface="Wingdings" panose="05000000000000000000" pitchFamily="2" charset="2"/>
              <a:buChar char="§"/>
            </a:pPr>
            <a:r>
              <a:rPr lang="en-US" sz="1600" dirty="0"/>
              <a:t>Først </a:t>
            </a:r>
            <a:r>
              <a:rPr lang="en-US" sz="1600" dirty="0" err="1"/>
              <a:t>når</a:t>
            </a:r>
            <a:r>
              <a:rPr lang="en-US" sz="1600" dirty="0"/>
              <a:t> man er </a:t>
            </a:r>
            <a:r>
              <a:rPr lang="en-US" sz="1600" dirty="0" err="1"/>
              <a:t>færdig</a:t>
            </a:r>
            <a:r>
              <a:rPr lang="en-US" sz="1600" dirty="0"/>
              <a:t> med </a:t>
            </a:r>
            <a:r>
              <a:rPr lang="en-US" sz="1600" dirty="0" err="1"/>
              <a:t>spillet</a:t>
            </a:r>
            <a:r>
              <a:rPr lang="en-US" sz="1600" dirty="0"/>
              <a:t>, </a:t>
            </a:r>
            <a:r>
              <a:rPr lang="en-US" sz="1600" dirty="0" err="1"/>
              <a:t>ved</a:t>
            </a:r>
            <a:r>
              <a:rPr lang="en-US" sz="1600" dirty="0"/>
              <a:t> </a:t>
            </a:r>
            <a:r>
              <a:rPr lang="en-US" sz="1600" dirty="0" err="1"/>
              <a:t>holdene</a:t>
            </a:r>
            <a:r>
              <a:rPr lang="en-US" sz="1600" dirty="0"/>
              <a:t>, </a:t>
            </a:r>
            <a:r>
              <a:rPr lang="en-US" sz="1600" dirty="0" err="1"/>
              <a:t>hvordan</a:t>
            </a:r>
            <a:r>
              <a:rPr lang="en-US" sz="1600" dirty="0"/>
              <a:t> det </a:t>
            </a:r>
            <a:r>
              <a:rPr lang="en-US" sz="1600" dirty="0" err="1"/>
              <a:t>fungerer</a:t>
            </a:r>
            <a:r>
              <a:rPr lang="en-US" sz="1600" dirty="0"/>
              <a:t>. </a:t>
            </a:r>
            <a:r>
              <a:rPr lang="en-US" sz="1600" dirty="0" err="1"/>
              <a:t>Taskmasteren</a:t>
            </a:r>
            <a:r>
              <a:rPr lang="en-US" sz="1600" dirty="0"/>
              <a:t> </a:t>
            </a:r>
            <a:r>
              <a:rPr lang="en-US" sz="1600" dirty="0" err="1"/>
              <a:t>vil</a:t>
            </a:r>
            <a:r>
              <a:rPr lang="en-US" sz="1600" dirty="0"/>
              <a:t> </a:t>
            </a:r>
            <a:r>
              <a:rPr lang="en-US" sz="1600" dirty="0" err="1"/>
              <a:t>i</a:t>
            </a:r>
            <a:r>
              <a:rPr lang="en-US" sz="1600" dirty="0"/>
              <a:t> sin </a:t>
            </a:r>
            <a:r>
              <a:rPr lang="en-US" sz="1600" dirty="0" err="1"/>
              <a:t>sidste</a:t>
            </a:r>
            <a:r>
              <a:rPr lang="en-US" sz="1600" dirty="0"/>
              <a:t> </a:t>
            </a:r>
            <a:r>
              <a:rPr lang="en-US" sz="1600" dirty="0" err="1"/>
              <a:t>præsentation</a:t>
            </a:r>
            <a:r>
              <a:rPr lang="en-US" sz="1600" dirty="0"/>
              <a:t> </a:t>
            </a:r>
            <a:r>
              <a:rPr lang="en-US" sz="1600" dirty="0" err="1"/>
              <a:t>forklare</a:t>
            </a:r>
            <a:r>
              <a:rPr lang="en-US" sz="1600" dirty="0"/>
              <a:t> </a:t>
            </a:r>
            <a:r>
              <a:rPr lang="en-US" sz="1600" dirty="0" err="1"/>
              <a:t>denne</a:t>
            </a:r>
            <a:r>
              <a:rPr lang="en-US" sz="1600" dirty="0"/>
              <a:t> </a:t>
            </a:r>
            <a:r>
              <a:rPr lang="en-US" sz="1600" dirty="0" err="1"/>
              <a:t>dynamik</a:t>
            </a:r>
            <a:r>
              <a:rPr lang="en-US" sz="1600" dirty="0"/>
              <a:t> med det </a:t>
            </a:r>
            <a:r>
              <a:rPr lang="en-US" sz="1600" dirty="0" err="1"/>
              <a:t>formål</a:t>
            </a:r>
            <a:r>
              <a:rPr lang="en-US" sz="1600" dirty="0"/>
              <a:t> at </a:t>
            </a:r>
            <a:r>
              <a:rPr lang="en-US" sz="1600" dirty="0" err="1"/>
              <a:t>gøre</a:t>
            </a:r>
            <a:r>
              <a:rPr lang="en-US" sz="1600" dirty="0"/>
              <a:t> de </a:t>
            </a:r>
            <a:r>
              <a:rPr lang="en-US" sz="1600" dirty="0" err="1"/>
              <a:t>unge</a:t>
            </a:r>
            <a:r>
              <a:rPr lang="en-US" sz="1600" dirty="0"/>
              <a:t> </a:t>
            </a:r>
            <a:r>
              <a:rPr lang="en-US" sz="1600" dirty="0" err="1"/>
              <a:t>opmærksomme</a:t>
            </a:r>
            <a:r>
              <a:rPr lang="en-US" sz="1600" dirty="0"/>
              <a:t> </a:t>
            </a:r>
            <a:r>
              <a:rPr lang="en-US" sz="1600" dirty="0" err="1"/>
              <a:t>på</a:t>
            </a:r>
            <a:r>
              <a:rPr lang="en-US" sz="1600" dirty="0"/>
              <a:t> de </a:t>
            </a:r>
            <a:r>
              <a:rPr lang="en-US" sz="1600" dirty="0" err="1"/>
              <a:t>mulige</a:t>
            </a:r>
            <a:r>
              <a:rPr lang="en-US" sz="1600" dirty="0"/>
              <a:t> </a:t>
            </a:r>
            <a:r>
              <a:rPr lang="en-US" sz="1600" dirty="0" err="1"/>
              <a:t>fordomme</a:t>
            </a:r>
            <a:r>
              <a:rPr lang="en-US" sz="1600" dirty="0"/>
              <a:t>, </a:t>
            </a:r>
            <a:r>
              <a:rPr lang="en-US" sz="1600" dirty="0" err="1"/>
              <a:t>som</a:t>
            </a:r>
            <a:r>
              <a:rPr lang="en-US" sz="1600" dirty="0"/>
              <a:t> </a:t>
            </a:r>
            <a:r>
              <a:rPr lang="en-US" sz="1600" dirty="0" err="1"/>
              <a:t>værktøjer</a:t>
            </a:r>
            <a:r>
              <a:rPr lang="en-US" sz="1600" dirty="0"/>
              <a:t> </a:t>
            </a:r>
            <a:r>
              <a:rPr lang="en-US" sz="1600" dirty="0" err="1"/>
              <a:t>til</a:t>
            </a:r>
            <a:r>
              <a:rPr lang="en-US" sz="1600" dirty="0"/>
              <a:t> </a:t>
            </a:r>
            <a:r>
              <a:rPr lang="en-US" sz="1600" dirty="0" err="1"/>
              <a:t>kunstig</a:t>
            </a:r>
            <a:r>
              <a:rPr lang="en-US" sz="1600" dirty="0"/>
              <a:t> </a:t>
            </a:r>
            <a:r>
              <a:rPr lang="en-US" sz="1600" dirty="0" err="1"/>
              <a:t>intelligens</a:t>
            </a:r>
            <a:r>
              <a:rPr lang="en-US" sz="1600" dirty="0"/>
              <a:t> kan indeholde. </a:t>
            </a:r>
          </a:p>
        </p:txBody>
      </p:sp>
      <p:sp>
        <p:nvSpPr>
          <p:cNvPr id="4" name="CaixaDeTexto 3">
            <a:extLst>
              <a:ext uri="{FF2B5EF4-FFF2-40B4-BE49-F238E27FC236}">
                <a16:creationId xmlns:a16="http://schemas.microsoft.com/office/drawing/2014/main" id="{16D0291E-841A-D0FF-36D8-DE5A72A158F0}"/>
              </a:ext>
            </a:extLst>
          </p:cNvPr>
          <p:cNvSpPr txBox="1"/>
          <p:nvPr/>
        </p:nvSpPr>
        <p:spPr>
          <a:xfrm>
            <a:off x="0" y="837743"/>
            <a:ext cx="12192001" cy="523220"/>
          </a:xfrm>
          <a:prstGeom prst="rect">
            <a:avLst/>
          </a:prstGeom>
          <a:noFill/>
        </p:spPr>
        <p:txBody>
          <a:bodyPr wrap="square">
            <a:spAutoFit/>
          </a:bodyPr>
          <a:lstStyle/>
          <a:p>
            <a:pPr algn="ctr"/>
            <a:r>
              <a:rPr lang="en-US" sz="2800" b="1" dirty="0">
                <a:solidFill>
                  <a:srgbClr val="00B0F0"/>
                </a:solidFill>
                <a:latin typeface="Montserrat" pitchFamily="2" charset="0"/>
                <a:cs typeface="Arial" panose="020B0604020202020204" pitchFamily="34" charset="0"/>
              </a:rPr>
              <a:t>KARAKTERERNES VARIABLER</a:t>
            </a:r>
          </a:p>
        </p:txBody>
      </p:sp>
    </p:spTree>
    <p:extLst>
      <p:ext uri="{BB962C8B-B14F-4D97-AF65-F5344CB8AC3E}">
        <p14:creationId xmlns:p14="http://schemas.microsoft.com/office/powerpoint/2010/main" val="2042776895"/>
      </p:ext>
    </p:extLst>
  </p:cSld>
  <p:clrMapOvr>
    <a:masterClrMapping/>
  </p:clrMapOvr>
  <p:transition spd="slow">
    <p:push dir="u"/>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276942A0-612F-1538-4166-ABE438723B23}"/>
              </a:ext>
            </a:extLst>
          </p:cNvPr>
          <p:cNvSpPr txBox="1"/>
          <p:nvPr/>
        </p:nvSpPr>
        <p:spPr>
          <a:xfrm>
            <a:off x="0" y="837743"/>
            <a:ext cx="12192001" cy="523220"/>
          </a:xfrm>
          <a:prstGeom prst="rect">
            <a:avLst/>
          </a:prstGeom>
          <a:noFill/>
        </p:spPr>
        <p:txBody>
          <a:bodyPr wrap="square">
            <a:spAutoFit/>
          </a:bodyPr>
          <a:lstStyle/>
          <a:p>
            <a:pPr algn="ctr"/>
            <a:r>
              <a:rPr lang="en-US" sz="2800" b="1" dirty="0">
                <a:solidFill>
                  <a:srgbClr val="00B0F0"/>
                </a:solidFill>
                <a:latin typeface="Montserrat" pitchFamily="2" charset="0"/>
                <a:cs typeface="Arial" panose="020B0604020202020204" pitchFamily="34" charset="0"/>
              </a:rPr>
              <a:t>KARAKTERERNES VARIABLER</a:t>
            </a:r>
          </a:p>
        </p:txBody>
      </p:sp>
      <p:graphicFrame>
        <p:nvGraphicFramePr>
          <p:cNvPr id="3" name="Tabela 2">
            <a:extLst>
              <a:ext uri="{FF2B5EF4-FFF2-40B4-BE49-F238E27FC236}">
                <a16:creationId xmlns:a16="http://schemas.microsoft.com/office/drawing/2014/main" id="{47E143E8-5A06-3A32-4889-A7EEF1DF1CCF}"/>
              </a:ext>
            </a:extLst>
          </p:cNvPr>
          <p:cNvGraphicFramePr>
            <a:graphicFrameLocks noGrp="1"/>
          </p:cNvGraphicFramePr>
          <p:nvPr>
            <p:extLst>
              <p:ext uri="{D42A27DB-BD31-4B8C-83A1-F6EECF244321}">
                <p14:modId xmlns:p14="http://schemas.microsoft.com/office/powerpoint/2010/main" val="3316481489"/>
              </p:ext>
            </p:extLst>
          </p:nvPr>
        </p:nvGraphicFramePr>
        <p:xfrm>
          <a:off x="101600" y="1335563"/>
          <a:ext cx="12001502" cy="5516325"/>
        </p:xfrm>
        <a:graphic>
          <a:graphicData uri="http://schemas.openxmlformats.org/drawingml/2006/table">
            <a:tbl>
              <a:tblPr firstRow="1" bandRow="1">
                <a:tableStyleId>{3B4B98B0-60AC-42C2-AFA5-B58CD77FA1E5}</a:tableStyleId>
              </a:tblPr>
              <a:tblGrid>
                <a:gridCol w="485912">
                  <a:extLst>
                    <a:ext uri="{9D8B030D-6E8A-4147-A177-3AD203B41FA5}">
                      <a16:colId xmlns:a16="http://schemas.microsoft.com/office/drawing/2014/main" val="2948421301"/>
                    </a:ext>
                  </a:extLst>
                </a:gridCol>
                <a:gridCol w="1170011">
                  <a:extLst>
                    <a:ext uri="{9D8B030D-6E8A-4147-A177-3AD203B41FA5}">
                      <a16:colId xmlns:a16="http://schemas.microsoft.com/office/drawing/2014/main" val="145363742"/>
                    </a:ext>
                  </a:extLst>
                </a:gridCol>
                <a:gridCol w="1851863">
                  <a:extLst>
                    <a:ext uri="{9D8B030D-6E8A-4147-A177-3AD203B41FA5}">
                      <a16:colId xmlns:a16="http://schemas.microsoft.com/office/drawing/2014/main" val="2311258676"/>
                    </a:ext>
                  </a:extLst>
                </a:gridCol>
                <a:gridCol w="1103701">
                  <a:extLst>
                    <a:ext uri="{9D8B030D-6E8A-4147-A177-3AD203B41FA5}">
                      <a16:colId xmlns:a16="http://schemas.microsoft.com/office/drawing/2014/main" val="459929325"/>
                    </a:ext>
                  </a:extLst>
                </a:gridCol>
                <a:gridCol w="1189382">
                  <a:extLst>
                    <a:ext uri="{9D8B030D-6E8A-4147-A177-3AD203B41FA5}">
                      <a16:colId xmlns:a16="http://schemas.microsoft.com/office/drawing/2014/main" val="2452039751"/>
                    </a:ext>
                  </a:extLst>
                </a:gridCol>
                <a:gridCol w="1421880">
                  <a:extLst>
                    <a:ext uri="{9D8B030D-6E8A-4147-A177-3AD203B41FA5}">
                      <a16:colId xmlns:a16="http://schemas.microsoft.com/office/drawing/2014/main" val="2758422609"/>
                    </a:ext>
                  </a:extLst>
                </a:gridCol>
                <a:gridCol w="1278575">
                  <a:extLst>
                    <a:ext uri="{9D8B030D-6E8A-4147-A177-3AD203B41FA5}">
                      <a16:colId xmlns:a16="http://schemas.microsoft.com/office/drawing/2014/main" val="2810623508"/>
                    </a:ext>
                  </a:extLst>
                </a:gridCol>
                <a:gridCol w="2271852">
                  <a:extLst>
                    <a:ext uri="{9D8B030D-6E8A-4147-A177-3AD203B41FA5}">
                      <a16:colId xmlns:a16="http://schemas.microsoft.com/office/drawing/2014/main" val="2025834824"/>
                    </a:ext>
                  </a:extLst>
                </a:gridCol>
                <a:gridCol w="1228326">
                  <a:extLst>
                    <a:ext uri="{9D8B030D-6E8A-4147-A177-3AD203B41FA5}">
                      <a16:colId xmlns:a16="http://schemas.microsoft.com/office/drawing/2014/main" val="2134107171"/>
                    </a:ext>
                  </a:extLst>
                </a:gridCol>
              </a:tblGrid>
              <a:tr h="299258">
                <a:tc>
                  <a:txBody>
                    <a:bodyPr/>
                    <a:lstStyle/>
                    <a:p>
                      <a:pPr algn="ctr"/>
                      <a:endParaRPr lang="en-US" sz="1400" dirty="0"/>
                    </a:p>
                  </a:txBody>
                  <a:tcPr anchor="ctr">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p>
                  </a:txBody>
                  <a:tcPr anchor="b">
                    <a:lnL>
                      <a:noFill/>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a:t>KØN</a:t>
                      </a: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dirty="0"/>
                        <a:t>ALDER</a:t>
                      </a: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dirty="0"/>
                        <a:t>ETNICITET</a:t>
                      </a: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dirty="0"/>
                        <a:t>RELIGION</a:t>
                      </a: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dirty="0"/>
                        <a:t>SOCIO-ØKONOMISKSTATUS</a:t>
                      </a: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dirty="0"/>
                        <a:t>HANDICAP</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t>Antal point for </a:t>
                      </a:r>
                      <a:r>
                        <a:rPr lang="en-US" sz="1200" dirty="0" err="1"/>
                        <a:t>hvert</a:t>
                      </a:r>
                      <a:r>
                        <a:rPr lang="en-US" sz="1200" dirty="0"/>
                        <a:t> </a:t>
                      </a:r>
                      <a:r>
                        <a:rPr lang="en-US" sz="1200" dirty="0" err="1"/>
                        <a:t>korrekte</a:t>
                      </a:r>
                      <a:r>
                        <a:rPr lang="en-US" sz="1200" dirty="0"/>
                        <a:t> </a:t>
                      </a:r>
                      <a:r>
                        <a:rPr lang="en-US" sz="1200" dirty="0" err="1"/>
                        <a:t>svar</a:t>
                      </a:r>
                      <a:r>
                        <a:rPr lang="en-US" sz="1200" dirty="0"/>
                        <a:t> </a:t>
                      </a:r>
                    </a:p>
                    <a:p>
                      <a:pPr algn="ctr"/>
                      <a:r>
                        <a:rPr lang="en-US" sz="1200" dirty="0"/>
                        <a:t>(1. forsøg)</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28704536"/>
                  </a:ext>
                </a:extLst>
              </a:tr>
              <a:tr h="299258">
                <a:tc>
                  <a:txBody>
                    <a:bodyPr/>
                    <a:lstStyle/>
                    <a:p>
                      <a:pPr algn="ctr"/>
                      <a:r>
                        <a:rPr lang="en-US" sz="1200" dirty="0"/>
                        <a:t>1</a:t>
                      </a: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r>
                        <a:rPr lang="en-US" sz="1200" dirty="0"/>
                        <a:t>Maria</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a:r>
                        <a:rPr lang="en-US" sz="1200" dirty="0"/>
                        <a:t>Kvinde</a:t>
                      </a: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a:r>
                        <a:rPr lang="en-US" sz="1200" dirty="0"/>
                        <a:t>Barn</a:t>
                      </a:r>
                    </a:p>
                  </a:txBody>
                  <a:tcPr anchor="ctr">
                    <a:lnT w="12700" cap="flat" cmpd="sng" algn="ctr">
                      <a:solidFill>
                        <a:schemeClr val="tx1"/>
                      </a:solidFill>
                      <a:prstDash val="solid"/>
                      <a:round/>
                      <a:headEnd type="none" w="med" len="med"/>
                      <a:tailEnd type="none" w="med" len="med"/>
                    </a:lnT>
                  </a:tcPr>
                </a:tc>
                <a:tc>
                  <a:txBody>
                    <a:bodyPr/>
                    <a:lstStyle/>
                    <a:p>
                      <a:pPr algn="ctr"/>
                      <a:r>
                        <a:rPr lang="en-US" sz="1200" dirty="0"/>
                        <a:t>Kaukasisk</a:t>
                      </a:r>
                    </a:p>
                  </a:txBody>
                  <a:tcPr anchor="ctr">
                    <a:lnT w="12700" cap="flat" cmpd="sng" algn="ctr">
                      <a:solidFill>
                        <a:schemeClr val="tx1"/>
                      </a:solidFill>
                      <a:prstDash val="solid"/>
                      <a:round/>
                      <a:headEnd type="none" w="med" len="med"/>
                      <a:tailEnd type="none" w="med" len="med"/>
                    </a:lnT>
                  </a:tcPr>
                </a:tc>
                <a:tc>
                  <a:txBody>
                    <a:bodyPr/>
                    <a:lstStyle/>
                    <a:p>
                      <a:pPr algn="ctr"/>
                      <a:r>
                        <a:rPr lang="en-US" sz="1200" dirty="0"/>
                        <a:t>Kristen</a:t>
                      </a:r>
                    </a:p>
                  </a:txBody>
                  <a:tcPr anchor="ctr">
                    <a:lnT w="12700" cap="flat" cmpd="sng" algn="ctr">
                      <a:solidFill>
                        <a:schemeClr val="tx1"/>
                      </a:solidFill>
                      <a:prstDash val="solid"/>
                      <a:round/>
                      <a:headEnd type="none" w="med" len="med"/>
                      <a:tailEnd type="none" w="med" len="med"/>
                    </a:lnT>
                  </a:tcPr>
                </a:tc>
                <a:tc>
                  <a:txBody>
                    <a:bodyPr/>
                    <a:lstStyle/>
                    <a:p>
                      <a:pPr algn="ctr"/>
                      <a:r>
                        <a:rPr lang="en-US" sz="1200" dirty="0"/>
                        <a:t>Lavere klasse</a:t>
                      </a:r>
                    </a:p>
                  </a:txBody>
                  <a:tcPr anchor="ctr">
                    <a:lnT w="12700" cap="flat" cmpd="sng" algn="ctr">
                      <a:solidFill>
                        <a:schemeClr val="tx1"/>
                      </a:solidFill>
                      <a:prstDash val="solid"/>
                      <a:round/>
                      <a:headEnd type="none" w="med" len="med"/>
                      <a:tailEnd type="none" w="med" len="med"/>
                    </a:lnT>
                  </a:tcPr>
                </a:tc>
                <a:tc>
                  <a:txBody>
                    <a:bodyPr/>
                    <a:lstStyle/>
                    <a:p>
                      <a:pPr algn="ctr"/>
                      <a:r>
                        <a:rPr lang="en-US" sz="1200" dirty="0"/>
                        <a:t>Ingen</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a:r>
                        <a:rPr lang="en-US" sz="1200" dirty="0"/>
                        <a:t>750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387159394"/>
                  </a:ext>
                </a:extLst>
              </a:tr>
              <a:tr h="154278">
                <a:tc>
                  <a:txBody>
                    <a:bodyPr/>
                    <a:lstStyle/>
                    <a:p>
                      <a:pPr algn="ctr"/>
                      <a:r>
                        <a:rPr lang="en-US" sz="1200" dirty="0"/>
                        <a:t>2</a:t>
                      </a:r>
                    </a:p>
                  </a:txBody>
                  <a:tcPr anchor="ctr">
                    <a:lnL w="12700" cap="flat" cmpd="sng" algn="ctr">
                      <a:solidFill>
                        <a:schemeClr val="tx1"/>
                      </a:solidFill>
                      <a:prstDash val="solid"/>
                      <a:round/>
                      <a:headEnd type="none" w="med" len="med"/>
                      <a:tailEnd type="none" w="med" len="med"/>
                    </a:lnL>
                  </a:tcPr>
                </a:tc>
                <a:tc>
                  <a:txBody>
                    <a:bodyPr/>
                    <a:lstStyle/>
                    <a:p>
                      <a:r>
                        <a:rPr lang="en-US" sz="1200" dirty="0"/>
                        <a:t>Ahmed</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Mand</a:t>
                      </a:r>
                    </a:p>
                  </a:txBody>
                  <a:tcPr anchor="ctr">
                    <a:lnL w="12700" cap="flat" cmpd="sng" algn="ctr">
                      <a:solidFill>
                        <a:schemeClr val="tx1"/>
                      </a:solidFill>
                      <a:prstDash val="solid"/>
                      <a:round/>
                      <a:headEnd type="none" w="med" len="med"/>
                      <a:tailEnd type="none" w="med" len="med"/>
                    </a:lnL>
                  </a:tcPr>
                </a:tc>
                <a:tc>
                  <a:txBody>
                    <a:bodyPr/>
                    <a:lstStyle/>
                    <a:p>
                      <a:pPr algn="ctr"/>
                      <a:r>
                        <a:rPr lang="en-US" sz="1200" dirty="0"/>
                        <a:t>Ung voksen</a:t>
                      </a:r>
                    </a:p>
                  </a:txBody>
                  <a:tcPr anchor="ctr"/>
                </a:tc>
                <a:tc>
                  <a:txBody>
                    <a:bodyPr/>
                    <a:lstStyle/>
                    <a:p>
                      <a:pPr algn="ctr"/>
                      <a:r>
                        <a:rPr lang="en-US" sz="1200" dirty="0"/>
                        <a:t>Asiatisk</a:t>
                      </a:r>
                    </a:p>
                  </a:txBody>
                  <a:tcPr anchor="ctr"/>
                </a:tc>
                <a:tc>
                  <a:txBody>
                    <a:bodyPr/>
                    <a:lstStyle/>
                    <a:p>
                      <a:pPr algn="ctr"/>
                      <a:r>
                        <a:rPr lang="en-US" sz="1200" dirty="0"/>
                        <a:t>Islamisme</a:t>
                      </a:r>
                    </a:p>
                  </a:txBody>
                  <a:tcPr anchor="ctr"/>
                </a:tc>
                <a:tc>
                  <a:txBody>
                    <a:bodyPr/>
                    <a:lstStyle/>
                    <a:p>
                      <a:pPr algn="ctr"/>
                      <a:r>
                        <a:rPr lang="en-US" sz="1200" dirty="0"/>
                        <a:t>Middelklassen</a:t>
                      </a:r>
                    </a:p>
                  </a:txBody>
                  <a:tcPr anchor="ctr"/>
                </a:tc>
                <a:tc>
                  <a:txBody>
                    <a:bodyPr/>
                    <a:lstStyle/>
                    <a:p>
                      <a:pPr algn="ctr"/>
                      <a:r>
                        <a:rPr lang="en-US" sz="1200" dirty="0"/>
                        <a:t>Visuel/auditiv/</a:t>
                      </a:r>
                    </a:p>
                    <a:p>
                      <a:pPr algn="ctr"/>
                      <a:r>
                        <a:rPr lang="en-US" sz="1200" dirty="0"/>
                        <a:t>Mobilitetshandicap</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700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24308743"/>
                  </a:ext>
                </a:extLst>
              </a:tr>
              <a:tr h="241500">
                <a:tc>
                  <a:txBody>
                    <a:bodyPr/>
                    <a:lstStyle/>
                    <a:p>
                      <a:pPr algn="ctr"/>
                      <a:r>
                        <a:rPr lang="en-US" sz="1200" dirty="0"/>
                        <a:t>3</a:t>
                      </a:r>
                    </a:p>
                  </a:txBody>
                  <a:tcPr anchor="ctr">
                    <a:lnL w="12700" cap="flat" cmpd="sng" algn="ctr">
                      <a:solidFill>
                        <a:schemeClr val="tx1"/>
                      </a:solidFill>
                      <a:prstDash val="solid"/>
                      <a:round/>
                      <a:headEnd type="none" w="med" len="med"/>
                      <a:tailEnd type="none" w="med" len="med"/>
                    </a:lnL>
                  </a:tcPr>
                </a:tc>
                <a:tc>
                  <a:txBody>
                    <a:bodyPr/>
                    <a:lstStyle/>
                    <a:p>
                      <a:r>
                        <a:rPr lang="en-US" sz="1200" dirty="0"/>
                        <a:t>Fru Ana</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Kvinde</a:t>
                      </a:r>
                    </a:p>
                  </a:txBody>
                  <a:tcPr anchor="ctr">
                    <a:lnL w="12700" cap="flat" cmpd="sng" algn="ctr">
                      <a:solidFill>
                        <a:schemeClr val="tx1"/>
                      </a:solidFill>
                      <a:prstDash val="solid"/>
                      <a:round/>
                      <a:headEnd type="none" w="med" len="med"/>
                      <a:tailEnd type="none" w="med" len="med"/>
                    </a:lnL>
                  </a:tcPr>
                </a:tc>
                <a:tc>
                  <a:txBody>
                    <a:bodyPr/>
                    <a:lstStyle/>
                    <a:p>
                      <a:pPr algn="ctr"/>
                      <a:r>
                        <a:rPr lang="en-US" sz="1200" dirty="0" err="1"/>
                        <a:t>Ældre</a:t>
                      </a:r>
                    </a:p>
                  </a:txBody>
                  <a:tcPr anchor="ctr"/>
                </a:tc>
                <a:tc>
                  <a:txBody>
                    <a:bodyPr/>
                    <a:lstStyle/>
                    <a:p>
                      <a:pPr algn="ctr"/>
                      <a:r>
                        <a:rPr lang="en-US" sz="1200" dirty="0"/>
                        <a:t>Afrikansk</a:t>
                      </a:r>
                    </a:p>
                  </a:txBody>
                  <a:tcPr anchor="ctr"/>
                </a:tc>
                <a:tc>
                  <a:txBody>
                    <a:bodyPr/>
                    <a:lstStyle/>
                    <a:p>
                      <a:pPr algn="ctr"/>
                      <a:r>
                        <a:rPr lang="en-US" sz="1200" dirty="0"/>
                        <a:t>Hinduisme</a:t>
                      </a:r>
                    </a:p>
                  </a:txBody>
                  <a:tcPr anchor="ctr"/>
                </a:tc>
                <a:tc>
                  <a:txBody>
                    <a:bodyPr/>
                    <a:lstStyle/>
                    <a:p>
                      <a:pPr algn="ctr"/>
                      <a:r>
                        <a:rPr lang="en-US" sz="1200" dirty="0"/>
                        <a:t>Overklasse</a:t>
                      </a:r>
                    </a:p>
                  </a:txBody>
                  <a:tcPr anchor="ctr"/>
                </a:tc>
                <a:tc>
                  <a:txBody>
                    <a:bodyPr/>
                    <a:lstStyle/>
                    <a:p>
                      <a:pPr algn="ctr"/>
                      <a:r>
                        <a:rPr lang="en-US" sz="1200" dirty="0"/>
                        <a:t>Psykisk/intellektuel funktionsnedsættelse</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500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805080612"/>
                  </a:ext>
                </a:extLst>
              </a:tr>
              <a:tr h="508739">
                <a:tc>
                  <a:txBody>
                    <a:bodyPr/>
                    <a:lstStyle/>
                    <a:p>
                      <a:pPr algn="ctr"/>
                      <a:r>
                        <a:rPr lang="en-US" sz="1200" dirty="0"/>
                        <a:t>4</a:t>
                      </a:r>
                    </a:p>
                  </a:txBody>
                  <a:tcPr anchor="ctr">
                    <a:lnL w="12700" cap="flat" cmpd="sng" algn="ctr">
                      <a:solidFill>
                        <a:schemeClr val="tx1"/>
                      </a:solidFill>
                      <a:prstDash val="solid"/>
                      <a:round/>
                      <a:headEnd type="none" w="med" len="med"/>
                      <a:tailEnd type="none" w="med" len="med"/>
                    </a:lnL>
                  </a:tcPr>
                </a:tc>
                <a:tc>
                  <a:txBody>
                    <a:bodyPr/>
                    <a:lstStyle/>
                    <a:p>
                      <a:r>
                        <a:rPr lang="en-US" sz="1200" dirty="0"/>
                        <a:t>Amina</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Kvinde</a:t>
                      </a:r>
                    </a:p>
                  </a:txBody>
                  <a:tcPr anchor="ctr">
                    <a:lnL w="12700" cap="flat" cmpd="sng" algn="ctr">
                      <a:solidFill>
                        <a:schemeClr val="tx1"/>
                      </a:solidFill>
                      <a:prstDash val="solid"/>
                      <a:round/>
                      <a:headEnd type="none" w="med" len="med"/>
                      <a:tailEnd type="none" w="med" len="med"/>
                    </a:lnL>
                  </a:tcPr>
                </a:tc>
                <a:tc>
                  <a:txBody>
                    <a:bodyPr/>
                    <a:lstStyle/>
                    <a:p>
                      <a:pPr algn="ctr"/>
                      <a:r>
                        <a:rPr lang="en-US" sz="1200" dirty="0"/>
                        <a:t>Midaldrende</a:t>
                      </a:r>
                    </a:p>
                  </a:txBody>
                  <a:tcPr anchor="ctr"/>
                </a:tc>
                <a:tc>
                  <a:txBody>
                    <a:bodyPr/>
                    <a:lstStyle/>
                    <a:p>
                      <a:pPr algn="ctr"/>
                      <a:r>
                        <a:rPr lang="en-US" sz="1200" dirty="0"/>
                        <a:t>Afrikansk</a:t>
                      </a:r>
                    </a:p>
                  </a:txBody>
                  <a:tcPr anchor="ctr"/>
                </a:tc>
                <a:tc>
                  <a:txBody>
                    <a:bodyPr/>
                    <a:lstStyle/>
                    <a:p>
                      <a:pPr algn="ctr"/>
                      <a:r>
                        <a:rPr lang="en-US" sz="1200" dirty="0"/>
                        <a:t>Islamisme</a:t>
                      </a:r>
                    </a:p>
                  </a:txBody>
                  <a:tcPr anchor="ctr"/>
                </a:tc>
                <a:tc>
                  <a:txBody>
                    <a:bodyPr/>
                    <a:lstStyle/>
                    <a:p>
                      <a:pPr algn="ctr"/>
                      <a:r>
                        <a:rPr lang="en-US" sz="1200" dirty="0"/>
                        <a:t>Lavere klasse</a:t>
                      </a:r>
                    </a:p>
                  </a:txBody>
                  <a:tcPr anchor="ctr"/>
                </a:tc>
                <a:tc>
                  <a:txBody>
                    <a:bodyPr/>
                    <a:lstStyle/>
                    <a:p>
                      <a:pPr algn="ctr"/>
                      <a:r>
                        <a:rPr lang="en-US" sz="1200" dirty="0"/>
                        <a:t>Visuel/auditiv/</a:t>
                      </a:r>
                    </a:p>
                    <a:p>
                      <a:pPr algn="ctr"/>
                      <a:r>
                        <a:rPr lang="en-US" sz="1200" dirty="0"/>
                        <a:t>Mobilitetshandicap</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550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2146865334"/>
                  </a:ext>
                </a:extLst>
              </a:tr>
              <a:tr h="508739">
                <a:tc>
                  <a:txBody>
                    <a:bodyPr/>
                    <a:lstStyle/>
                    <a:p>
                      <a:pPr algn="ctr"/>
                      <a:r>
                        <a:rPr lang="en-US" sz="1200" dirty="0"/>
                        <a:t>5</a:t>
                      </a:r>
                    </a:p>
                  </a:txBody>
                  <a:tcPr anchor="ctr">
                    <a:lnL w="12700" cap="flat" cmpd="sng" algn="ctr">
                      <a:solidFill>
                        <a:schemeClr val="tx1"/>
                      </a:solidFill>
                      <a:prstDash val="solid"/>
                      <a:round/>
                      <a:headEnd type="none" w="med" len="med"/>
                      <a:tailEnd type="none" w="med" len="med"/>
                    </a:lnL>
                  </a:tcPr>
                </a:tc>
                <a:tc>
                  <a:txBody>
                    <a:bodyPr/>
                    <a:lstStyle/>
                    <a:p>
                      <a:r>
                        <a:rPr lang="en-US" sz="1200" dirty="0"/>
                        <a:t>Hr. Tanaka</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Mand</a:t>
                      </a:r>
                    </a:p>
                  </a:txBody>
                  <a:tcPr anchor="ctr">
                    <a:lnL w="12700" cap="flat" cmpd="sng" algn="ctr">
                      <a:solidFill>
                        <a:schemeClr val="tx1"/>
                      </a:solidFill>
                      <a:prstDash val="solid"/>
                      <a:round/>
                      <a:headEnd type="none" w="med" len="med"/>
                      <a:tailEnd type="none" w="med" len="med"/>
                    </a:lnL>
                  </a:tcPr>
                </a:tc>
                <a:tc>
                  <a:txBody>
                    <a:bodyPr/>
                    <a:lstStyle/>
                    <a:p>
                      <a:pPr algn="ctr"/>
                      <a:r>
                        <a:rPr lang="en-US" sz="1200" dirty="0" err="1"/>
                        <a:t>Ældre</a:t>
                      </a:r>
                    </a:p>
                  </a:txBody>
                  <a:tcPr anchor="ctr"/>
                </a:tc>
                <a:tc>
                  <a:txBody>
                    <a:bodyPr/>
                    <a:lstStyle/>
                    <a:p>
                      <a:pPr algn="ctr"/>
                      <a:r>
                        <a:rPr lang="en-US" sz="1200" dirty="0"/>
                        <a:t>Asiatisk</a:t>
                      </a:r>
                    </a:p>
                  </a:txBody>
                  <a:tcPr anchor="ctr"/>
                </a:tc>
                <a:tc>
                  <a:txBody>
                    <a:bodyPr/>
                    <a:lstStyle/>
                    <a:p>
                      <a:pPr algn="ctr"/>
                      <a:r>
                        <a:rPr lang="en-US" sz="1200" dirty="0"/>
                        <a:t>Kristen</a:t>
                      </a:r>
                    </a:p>
                  </a:txBody>
                  <a:tcPr anchor="ctr"/>
                </a:tc>
                <a:tc>
                  <a:txBody>
                    <a:bodyPr/>
                    <a:lstStyle/>
                    <a:p>
                      <a:pPr algn="ctr"/>
                      <a:r>
                        <a:rPr lang="en-US" sz="1200" dirty="0"/>
                        <a:t>Middelklassen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dirty="0"/>
                        <a:t>Psykisk/intellektuel funktionsnedsættelse</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650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942959167"/>
                  </a:ext>
                </a:extLst>
              </a:tr>
              <a:tr h="508739">
                <a:tc>
                  <a:txBody>
                    <a:bodyPr/>
                    <a:lstStyle/>
                    <a:p>
                      <a:pPr algn="ctr"/>
                      <a:r>
                        <a:rPr lang="en-US" sz="1200" dirty="0"/>
                        <a:t>6</a:t>
                      </a:r>
                    </a:p>
                  </a:txBody>
                  <a:tcPr anchor="ctr">
                    <a:lnL w="12700" cap="flat" cmpd="sng" algn="ctr">
                      <a:solidFill>
                        <a:schemeClr val="tx1"/>
                      </a:solidFill>
                      <a:prstDash val="solid"/>
                      <a:round/>
                      <a:headEnd type="none" w="med" len="med"/>
                      <a:tailEnd type="none" w="med" len="med"/>
                    </a:lnL>
                  </a:tcPr>
                </a:tc>
                <a:tc>
                  <a:txBody>
                    <a:bodyPr/>
                    <a:lstStyle/>
                    <a:p>
                      <a:r>
                        <a:rPr lang="en-US" sz="1200" dirty="0"/>
                        <a:t>Khan</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Ikke-binær/ udefineret</a:t>
                      </a:r>
                    </a:p>
                  </a:txBody>
                  <a:tcPr anchor="ctr">
                    <a:lnL w="12700" cap="flat" cmpd="sng" algn="ctr">
                      <a:solidFill>
                        <a:schemeClr val="tx1"/>
                      </a:solidFill>
                      <a:prstDash val="solid"/>
                      <a:round/>
                      <a:headEnd type="none" w="med" len="med"/>
                      <a:tailEnd type="none" w="med" len="med"/>
                    </a:lnL>
                  </a:tcPr>
                </a:tc>
                <a:tc>
                  <a:txBody>
                    <a:bodyPr/>
                    <a:lstStyle/>
                    <a:p>
                      <a:pPr algn="ctr"/>
                      <a:r>
                        <a:rPr lang="en-US" sz="1200" dirty="0"/>
                        <a:t>Ung voksen</a:t>
                      </a:r>
                    </a:p>
                  </a:txBody>
                  <a:tcPr anchor="ctr"/>
                </a:tc>
                <a:tc>
                  <a:txBody>
                    <a:bodyPr/>
                    <a:lstStyle/>
                    <a:p>
                      <a:pPr algn="ctr"/>
                      <a:r>
                        <a:rPr lang="en-US" sz="1200" dirty="0"/>
                        <a:t>Kaukasisk</a:t>
                      </a:r>
                    </a:p>
                  </a:txBody>
                  <a:tcPr anchor="ctr"/>
                </a:tc>
                <a:tc>
                  <a:txBody>
                    <a:bodyPr/>
                    <a:lstStyle/>
                    <a:p>
                      <a:pPr algn="ctr"/>
                      <a:r>
                        <a:rPr lang="en-US" sz="1200" dirty="0"/>
                        <a:t>Islamisme</a:t>
                      </a:r>
                    </a:p>
                  </a:txBody>
                  <a:tcPr anchor="ctr"/>
                </a:tc>
                <a:tc>
                  <a:txBody>
                    <a:bodyPr/>
                    <a:lstStyle/>
                    <a:p>
                      <a:pPr algn="ctr"/>
                      <a:r>
                        <a:rPr lang="en-US" sz="1200" dirty="0"/>
                        <a:t>Overklasse</a:t>
                      </a:r>
                    </a:p>
                  </a:txBody>
                  <a:tcPr anchor="ctr"/>
                </a:tc>
                <a:tc>
                  <a:txBody>
                    <a:bodyPr/>
                    <a:lstStyle/>
                    <a:p>
                      <a:pPr algn="ctr"/>
                      <a:r>
                        <a:rPr lang="en-US" sz="1200" dirty="0"/>
                        <a:t>Visuel/auditiv/</a:t>
                      </a:r>
                    </a:p>
                    <a:p>
                      <a:pPr algn="ctr"/>
                      <a:r>
                        <a:rPr lang="en-US" sz="1200" dirty="0"/>
                        <a:t>Mobilitetshandicap</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700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524260674"/>
                  </a:ext>
                </a:extLst>
              </a:tr>
              <a:tr h="299258">
                <a:tc>
                  <a:txBody>
                    <a:bodyPr/>
                    <a:lstStyle/>
                    <a:p>
                      <a:pPr algn="ctr"/>
                      <a:r>
                        <a:rPr lang="en-US" sz="1200" dirty="0"/>
                        <a:t>7</a:t>
                      </a:r>
                    </a:p>
                  </a:txBody>
                  <a:tcPr anchor="ctr">
                    <a:lnL w="12700" cap="flat" cmpd="sng" algn="ctr">
                      <a:solidFill>
                        <a:schemeClr val="tx1"/>
                      </a:solidFill>
                      <a:prstDash val="solid"/>
                      <a:round/>
                      <a:headEnd type="none" w="med" len="med"/>
                      <a:tailEnd type="none" w="med" len="med"/>
                    </a:lnL>
                  </a:tcPr>
                </a:tc>
                <a:tc>
                  <a:txBody>
                    <a:bodyPr/>
                    <a:lstStyle/>
                    <a:p>
                      <a:r>
                        <a:rPr lang="en-US" sz="1200" dirty="0"/>
                        <a:t>Fru Diana</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Kvinde</a:t>
                      </a:r>
                    </a:p>
                  </a:txBody>
                  <a:tcPr anchor="ctr">
                    <a:lnL w="12700" cap="flat" cmpd="sng" algn="ctr">
                      <a:solidFill>
                        <a:schemeClr val="tx1"/>
                      </a:solidFill>
                      <a:prstDash val="solid"/>
                      <a:round/>
                      <a:headEnd type="none" w="med" len="med"/>
                      <a:tailEnd type="none" w="med" len="med"/>
                    </a:lnL>
                  </a:tcPr>
                </a:tc>
                <a:tc>
                  <a:txBody>
                    <a:bodyPr/>
                    <a:lstStyle/>
                    <a:p>
                      <a:pPr algn="ctr"/>
                      <a:r>
                        <a:rPr lang="en-US" sz="1200" dirty="0" err="1"/>
                        <a:t>Ældre</a:t>
                      </a:r>
                    </a:p>
                  </a:txBody>
                  <a:tcPr anchor="ctr"/>
                </a:tc>
                <a:tc>
                  <a:txBody>
                    <a:bodyPr/>
                    <a:lstStyle/>
                    <a:p>
                      <a:pPr algn="ctr"/>
                      <a:r>
                        <a:rPr lang="en-US" sz="1200" dirty="0"/>
                        <a:t>Kaukasisk</a:t>
                      </a:r>
                    </a:p>
                  </a:txBody>
                  <a:tcPr anchor="ctr"/>
                </a:tc>
                <a:tc>
                  <a:txBody>
                    <a:bodyPr/>
                    <a:lstStyle/>
                    <a:p>
                      <a:pPr algn="ctr"/>
                      <a:r>
                        <a:rPr lang="en-US" sz="1200" dirty="0"/>
                        <a:t>Hinduisme</a:t>
                      </a:r>
                    </a:p>
                  </a:txBody>
                  <a:tcPr anchor="ctr"/>
                </a:tc>
                <a:tc>
                  <a:txBody>
                    <a:bodyPr/>
                    <a:lstStyle/>
                    <a:p>
                      <a:pPr algn="ctr"/>
                      <a:r>
                        <a:rPr lang="en-US" sz="1200" dirty="0"/>
                        <a:t>Lavere klasse</a:t>
                      </a:r>
                    </a:p>
                  </a:txBody>
                  <a:tcPr anchor="ctr"/>
                </a:tc>
                <a:tc>
                  <a:txBody>
                    <a:bodyPr/>
                    <a:lstStyle/>
                    <a:p>
                      <a:pPr algn="ctr"/>
                      <a:r>
                        <a:rPr lang="en-US" sz="1200" dirty="0"/>
                        <a:t>Visuel/auditiv/</a:t>
                      </a:r>
                    </a:p>
                    <a:p>
                      <a:pPr algn="ctr"/>
                      <a:r>
                        <a:rPr lang="en-US" sz="1200" dirty="0"/>
                        <a:t>Mobilitetshandicap</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550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716380541"/>
                  </a:ext>
                </a:extLst>
              </a:tr>
              <a:tr h="299258">
                <a:tc>
                  <a:txBody>
                    <a:bodyPr/>
                    <a:lstStyle/>
                    <a:p>
                      <a:pPr algn="ctr"/>
                      <a:r>
                        <a:rPr lang="en-US" sz="1200" dirty="0"/>
                        <a:t>8</a:t>
                      </a:r>
                    </a:p>
                  </a:txBody>
                  <a:tcPr anchor="ctr">
                    <a:lnL w="12700" cap="flat" cmpd="sng" algn="ctr">
                      <a:solidFill>
                        <a:schemeClr val="tx1"/>
                      </a:solidFill>
                      <a:prstDash val="solid"/>
                      <a:round/>
                      <a:headEnd type="none" w="med" len="med"/>
                      <a:tailEnd type="none" w="med" len="med"/>
                    </a:lnL>
                  </a:tcPr>
                </a:tc>
                <a:tc>
                  <a:txBody>
                    <a:bodyPr/>
                    <a:lstStyle/>
                    <a:p>
                      <a:r>
                        <a:rPr lang="en-US" sz="1200" dirty="0"/>
                        <a:t>Abel</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Mand</a:t>
                      </a:r>
                    </a:p>
                  </a:txBody>
                  <a:tcPr anchor="ctr">
                    <a:lnL w="12700" cap="flat" cmpd="sng" algn="ctr">
                      <a:solidFill>
                        <a:schemeClr val="tx1"/>
                      </a:solidFill>
                      <a:prstDash val="solid"/>
                      <a:round/>
                      <a:headEnd type="none" w="med" len="med"/>
                      <a:tailEnd type="none" w="med" len="med"/>
                    </a:lnL>
                  </a:tcPr>
                </a:tc>
                <a:tc>
                  <a:txBody>
                    <a:bodyPr/>
                    <a:lstStyle/>
                    <a:p>
                      <a:pPr algn="ctr"/>
                      <a:r>
                        <a:rPr lang="en-US" sz="1200" dirty="0"/>
                        <a:t>Ung voksen</a:t>
                      </a:r>
                    </a:p>
                  </a:txBody>
                  <a:tcPr anchor="ctr"/>
                </a:tc>
                <a:tc>
                  <a:txBody>
                    <a:bodyPr/>
                    <a:lstStyle/>
                    <a:p>
                      <a:pPr algn="ctr"/>
                      <a:r>
                        <a:rPr lang="en-US" sz="1200" dirty="0"/>
                        <a:t>Asiatisk</a:t>
                      </a:r>
                    </a:p>
                  </a:txBody>
                  <a:tcPr anchor="ctr"/>
                </a:tc>
                <a:tc>
                  <a:txBody>
                    <a:bodyPr/>
                    <a:lstStyle/>
                    <a:p>
                      <a:pPr algn="ctr"/>
                      <a:r>
                        <a:rPr lang="en-US" sz="1200" dirty="0"/>
                        <a:t>Islamisme</a:t>
                      </a:r>
                    </a:p>
                  </a:txBody>
                  <a:tcPr anchor="ctr"/>
                </a:tc>
                <a:tc>
                  <a:txBody>
                    <a:bodyPr/>
                    <a:lstStyle/>
                    <a:p>
                      <a:pPr algn="ctr"/>
                      <a:r>
                        <a:rPr lang="en-US" sz="1200" dirty="0"/>
                        <a:t>Middelklassen</a:t>
                      </a:r>
                    </a:p>
                  </a:txBody>
                  <a:tcPr anchor="ctr"/>
                </a:tc>
                <a:tc>
                  <a:txBody>
                    <a:bodyPr/>
                    <a:lstStyle/>
                    <a:p>
                      <a:pPr algn="ctr"/>
                      <a:r>
                        <a:rPr lang="en-US" sz="1200" dirty="0"/>
                        <a:t>Ingen</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750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710897790"/>
                  </a:ext>
                </a:extLst>
              </a:tr>
              <a:tr h="299258">
                <a:tc>
                  <a:txBody>
                    <a:bodyPr/>
                    <a:lstStyle/>
                    <a:p>
                      <a:pPr algn="ctr"/>
                      <a:r>
                        <a:rPr lang="en-US" sz="1200" dirty="0"/>
                        <a:t>9</a:t>
                      </a:r>
                    </a:p>
                  </a:txBody>
                  <a:tcPr anchor="ctr">
                    <a:lnL w="12700" cap="flat" cmpd="sng" algn="ctr">
                      <a:solidFill>
                        <a:schemeClr val="tx1"/>
                      </a:solidFill>
                      <a:prstDash val="solid"/>
                      <a:round/>
                      <a:headEnd type="none" w="med" len="med"/>
                      <a:tailEnd type="none" w="med" len="med"/>
                    </a:lnL>
                  </a:tcPr>
                </a:tc>
                <a:tc>
                  <a:txBody>
                    <a:bodyPr/>
                    <a:lstStyle/>
                    <a:p>
                      <a:r>
                        <a:rPr lang="en-US" sz="1200" dirty="0"/>
                        <a:t>Alex</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Kvinde</a:t>
                      </a:r>
                    </a:p>
                  </a:txBody>
                  <a:tcPr anchor="ctr">
                    <a:lnL w="12700" cap="flat" cmpd="sng" algn="ctr">
                      <a:solidFill>
                        <a:schemeClr val="tx1"/>
                      </a:solidFill>
                      <a:prstDash val="solid"/>
                      <a:round/>
                      <a:headEnd type="none" w="med" len="med"/>
                      <a:tailEnd type="none" w="med" len="med"/>
                    </a:lnL>
                  </a:tcPr>
                </a:tc>
                <a:tc>
                  <a:txBody>
                    <a:bodyPr/>
                    <a:lstStyle/>
                    <a:p>
                      <a:pPr algn="ctr"/>
                      <a:r>
                        <a:rPr lang="en-US" sz="1200" dirty="0"/>
                        <a:t>Barn</a:t>
                      </a:r>
                    </a:p>
                  </a:txBody>
                  <a:tcPr anchor="ctr"/>
                </a:tc>
                <a:tc>
                  <a:txBody>
                    <a:bodyPr/>
                    <a:lstStyle/>
                    <a:p>
                      <a:pPr algn="ctr"/>
                      <a:r>
                        <a:rPr lang="en-US" sz="1200" dirty="0"/>
                        <a:t>Afrikansk</a:t>
                      </a:r>
                    </a:p>
                  </a:txBody>
                  <a:tcPr anchor="ctr"/>
                </a:tc>
                <a:tc>
                  <a:txBody>
                    <a:bodyPr/>
                    <a:lstStyle/>
                    <a:p>
                      <a:pPr algn="ctr"/>
                      <a:r>
                        <a:rPr lang="en-US" sz="1200" dirty="0"/>
                        <a:t>Kristen</a:t>
                      </a:r>
                    </a:p>
                  </a:txBody>
                  <a:tcPr anchor="ctr"/>
                </a:tc>
                <a:tc>
                  <a:txBody>
                    <a:bodyPr/>
                    <a:lstStyle/>
                    <a:p>
                      <a:pPr algn="ctr"/>
                      <a:r>
                        <a:rPr lang="en-US" sz="1200" dirty="0"/>
                        <a:t>Overklasse</a:t>
                      </a:r>
                    </a:p>
                  </a:txBody>
                  <a:tcPr anchor="ctr"/>
                </a:tc>
                <a:tc>
                  <a:txBody>
                    <a:bodyPr/>
                    <a:lstStyle/>
                    <a:p>
                      <a:pPr algn="ctr"/>
                      <a:r>
                        <a:rPr lang="en-US" sz="1200" dirty="0"/>
                        <a:t>Ingen</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750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2909863324"/>
                  </a:ext>
                </a:extLst>
              </a:tr>
              <a:tr h="299258">
                <a:tc>
                  <a:txBody>
                    <a:bodyPr/>
                    <a:lstStyle/>
                    <a:p>
                      <a:pPr algn="ctr"/>
                      <a:r>
                        <a:rPr lang="en-US" sz="1200" dirty="0"/>
                        <a:t>10</a:t>
                      </a:r>
                    </a:p>
                  </a:txBody>
                  <a:tcPr anchor="ctr">
                    <a:lnL w="12700" cap="flat" cmpd="sng" algn="ctr">
                      <a:solidFill>
                        <a:schemeClr val="tx1"/>
                      </a:solidFill>
                      <a:prstDash val="solid"/>
                      <a:round/>
                      <a:headEnd type="none" w="med" len="med"/>
                      <a:tailEnd type="none" w="med" len="med"/>
                    </a:lnL>
                  </a:tcPr>
                </a:tc>
                <a:tc>
                  <a:txBody>
                    <a:bodyPr/>
                    <a:lstStyle/>
                    <a:p>
                      <a:r>
                        <a:rPr lang="en-US" sz="1200" dirty="0"/>
                        <a:t>Fru Johnson</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Kvinde</a:t>
                      </a:r>
                    </a:p>
                  </a:txBody>
                  <a:tcPr anchor="ctr">
                    <a:lnL w="12700" cap="flat" cmpd="sng" algn="ctr">
                      <a:solidFill>
                        <a:schemeClr val="tx1"/>
                      </a:solidFill>
                      <a:prstDash val="solid"/>
                      <a:round/>
                      <a:headEnd type="none" w="med" len="med"/>
                      <a:tailEnd type="none" w="med" len="med"/>
                    </a:lnL>
                  </a:tcPr>
                </a:tc>
                <a:tc>
                  <a:txBody>
                    <a:bodyPr/>
                    <a:lstStyle/>
                    <a:p>
                      <a:pPr algn="ctr"/>
                      <a:r>
                        <a:rPr lang="en-US" sz="1200" dirty="0" err="1"/>
                        <a:t>Ældre</a:t>
                      </a:r>
                    </a:p>
                  </a:txBody>
                  <a:tcPr anchor="ctr"/>
                </a:tc>
                <a:tc>
                  <a:txBody>
                    <a:bodyPr/>
                    <a:lstStyle/>
                    <a:p>
                      <a:pPr algn="ctr"/>
                      <a:r>
                        <a:rPr lang="en-US" sz="1200" dirty="0"/>
                        <a:t>Kaukasisk</a:t>
                      </a:r>
                    </a:p>
                  </a:txBody>
                  <a:tcPr anchor="ctr"/>
                </a:tc>
                <a:tc>
                  <a:txBody>
                    <a:bodyPr/>
                    <a:lstStyle/>
                    <a:p>
                      <a:pPr algn="ctr"/>
                      <a:r>
                        <a:rPr lang="en-US" sz="1200" dirty="0"/>
                        <a:t>Kristen</a:t>
                      </a:r>
                    </a:p>
                  </a:txBody>
                  <a:tcPr anchor="ctr"/>
                </a:tc>
                <a:tc>
                  <a:txBody>
                    <a:bodyPr/>
                    <a:lstStyle/>
                    <a:p>
                      <a:pPr algn="ctr"/>
                      <a:r>
                        <a:rPr lang="en-US" sz="1200" dirty="0"/>
                        <a:t>Middelklassen</a:t>
                      </a:r>
                    </a:p>
                  </a:txBody>
                  <a:tcPr anchor="ctr"/>
                </a:tc>
                <a:tc>
                  <a:txBody>
                    <a:bodyPr/>
                    <a:lstStyle/>
                    <a:p>
                      <a:pPr algn="ctr"/>
                      <a:r>
                        <a:rPr lang="en-US" sz="1200" dirty="0"/>
                        <a:t>Ingen</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750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2859383541"/>
                  </a:ext>
                </a:extLst>
              </a:tr>
              <a:tr h="299258">
                <a:tc>
                  <a:txBody>
                    <a:bodyPr/>
                    <a:lstStyle/>
                    <a:p>
                      <a:pPr algn="ctr"/>
                      <a:r>
                        <a:rPr lang="en-US" sz="1200" dirty="0"/>
                        <a:t>11</a:t>
                      </a:r>
                    </a:p>
                  </a:txBody>
                  <a:tcPr anchor="ctr">
                    <a:lnL w="12700" cap="flat" cmpd="sng" algn="ctr">
                      <a:solidFill>
                        <a:schemeClr val="tx1"/>
                      </a:solidFill>
                      <a:prstDash val="solid"/>
                      <a:round/>
                      <a:headEnd type="none" w="med" len="med"/>
                      <a:tailEnd type="none" w="med" len="med"/>
                    </a:lnL>
                  </a:tcPr>
                </a:tc>
                <a:tc>
                  <a:txBody>
                    <a:bodyPr/>
                    <a:lstStyle/>
                    <a:p>
                      <a:r>
                        <a:rPr lang="en-US" sz="1200" dirty="0"/>
                        <a:t>Maryam</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Kvinde</a:t>
                      </a:r>
                    </a:p>
                  </a:txBody>
                  <a:tcPr anchor="ctr">
                    <a:lnL w="12700" cap="flat" cmpd="sng" algn="ctr">
                      <a:solidFill>
                        <a:schemeClr val="tx1"/>
                      </a:solidFill>
                      <a:prstDash val="solid"/>
                      <a:round/>
                      <a:headEnd type="none" w="med" len="med"/>
                      <a:tailEnd type="none" w="med" len="med"/>
                    </a:lnL>
                  </a:tcPr>
                </a:tc>
                <a:tc>
                  <a:txBody>
                    <a:bodyPr/>
                    <a:lstStyle/>
                    <a:p>
                      <a:pPr algn="ctr"/>
                      <a:r>
                        <a:rPr lang="en-US" sz="1200" dirty="0"/>
                        <a:t>Barn</a:t>
                      </a:r>
                    </a:p>
                  </a:txBody>
                  <a:tcPr anchor="ctr"/>
                </a:tc>
                <a:tc>
                  <a:txBody>
                    <a:bodyPr/>
                    <a:lstStyle/>
                    <a:p>
                      <a:pPr algn="ctr"/>
                      <a:r>
                        <a:rPr lang="en-US" sz="1200" dirty="0"/>
                        <a:t>Kaukasisk</a:t>
                      </a:r>
                    </a:p>
                  </a:txBody>
                  <a:tcPr anchor="ctr"/>
                </a:tc>
                <a:tc>
                  <a:txBody>
                    <a:bodyPr/>
                    <a:lstStyle/>
                    <a:p>
                      <a:pPr algn="ctr"/>
                      <a:r>
                        <a:rPr lang="en-US" sz="1200" dirty="0"/>
                        <a:t>Islamisme</a:t>
                      </a:r>
                    </a:p>
                  </a:txBody>
                  <a:tcPr anchor="ctr"/>
                </a:tc>
                <a:tc>
                  <a:txBody>
                    <a:bodyPr/>
                    <a:lstStyle/>
                    <a:p>
                      <a:pPr algn="ctr"/>
                      <a:r>
                        <a:rPr lang="en-US" sz="1200" dirty="0"/>
                        <a:t>Lavere klasse</a:t>
                      </a:r>
                    </a:p>
                  </a:txBody>
                  <a:tcPr anchor="ctr"/>
                </a:tc>
                <a:tc>
                  <a:txBody>
                    <a:bodyPr/>
                    <a:lstStyle/>
                    <a:p>
                      <a:pPr algn="ctr"/>
                      <a:r>
                        <a:rPr lang="en-US" sz="1200" dirty="0"/>
                        <a:t>Ingen</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700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540239937"/>
                  </a:ext>
                </a:extLst>
              </a:tr>
              <a:tr h="299258">
                <a:tc>
                  <a:txBody>
                    <a:bodyPr/>
                    <a:lstStyle/>
                    <a:p>
                      <a:pPr algn="ctr"/>
                      <a:r>
                        <a:rPr lang="en-US" sz="1200" dirty="0"/>
                        <a:t>12</a:t>
                      </a:r>
                    </a:p>
                  </a:txBody>
                  <a:tcPr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r>
                        <a:rPr lang="en-US" sz="1200" dirty="0"/>
                        <a:t>Wei</a:t>
                      </a:r>
                    </a:p>
                  </a:txBody>
                  <a:tcPr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a:r>
                        <a:rPr lang="en-US" sz="1200" dirty="0"/>
                        <a:t>Mand</a:t>
                      </a:r>
                    </a:p>
                  </a:txBody>
                  <a:tcPr anchor="ctr">
                    <a:lnL w="12700" cap="flat" cmpd="sng" algn="ctr">
                      <a:solidFill>
                        <a:schemeClr val="tx1"/>
                      </a:solidFill>
                      <a:prstDash val="solid"/>
                      <a:round/>
                      <a:headEnd type="none" w="med" len="med"/>
                      <a:tailEnd type="none" w="med" len="med"/>
                    </a:lnL>
                  </a:tcPr>
                </a:tc>
                <a:tc>
                  <a:txBody>
                    <a:bodyPr/>
                    <a:lstStyle/>
                    <a:p>
                      <a:pPr algn="ctr"/>
                      <a:r>
                        <a:rPr lang="en-US" sz="1200" dirty="0"/>
                        <a:t>Midaldrende</a:t>
                      </a:r>
                    </a:p>
                  </a:txBody>
                  <a:tcPr anchor="ctr"/>
                </a:tc>
                <a:tc>
                  <a:txBody>
                    <a:bodyPr/>
                    <a:lstStyle/>
                    <a:p>
                      <a:pPr algn="ctr"/>
                      <a:r>
                        <a:rPr lang="en-US" sz="1200" dirty="0"/>
                        <a:t>Asiatisk</a:t>
                      </a:r>
                    </a:p>
                  </a:txBody>
                  <a:tcPr anchor="ctr"/>
                </a:tc>
                <a:tc>
                  <a:txBody>
                    <a:bodyPr/>
                    <a:lstStyle/>
                    <a:p>
                      <a:pPr algn="ctr"/>
                      <a:r>
                        <a:rPr lang="en-US" sz="1200" dirty="0"/>
                        <a:t>Kristen</a:t>
                      </a:r>
                    </a:p>
                  </a:txBody>
                  <a:tcPr anchor="ctr"/>
                </a:tc>
                <a:tc>
                  <a:txBody>
                    <a:bodyPr/>
                    <a:lstStyle/>
                    <a:p>
                      <a:pPr algn="ctr"/>
                      <a:r>
                        <a:rPr lang="en-US" sz="1200" dirty="0"/>
                        <a:t>Lavere klasse</a:t>
                      </a:r>
                    </a:p>
                  </a:txBody>
                  <a:tcPr anchor="ctr"/>
                </a:tc>
                <a:tc>
                  <a:txBody>
                    <a:bodyPr/>
                    <a:lstStyle/>
                    <a:p>
                      <a:pPr algn="ctr"/>
                      <a:r>
                        <a:rPr lang="en-US" sz="1200" dirty="0"/>
                        <a:t>Ingen</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750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64836318"/>
                  </a:ext>
                </a:extLst>
              </a:tr>
            </a:tbl>
          </a:graphicData>
        </a:graphic>
      </p:graphicFrame>
    </p:spTree>
    <p:extLst>
      <p:ext uri="{BB962C8B-B14F-4D97-AF65-F5344CB8AC3E}">
        <p14:creationId xmlns:p14="http://schemas.microsoft.com/office/powerpoint/2010/main" val="2125519142"/>
      </p:ext>
    </p:extLst>
  </p:cSld>
  <p:clrMapOvr>
    <a:masterClrMapping/>
  </p:clrMapOvr>
  <p:transition spd="slow">
    <p:push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 name="Agrupar 45">
            <a:extLst>
              <a:ext uri="{FF2B5EF4-FFF2-40B4-BE49-F238E27FC236}">
                <a16:creationId xmlns:a16="http://schemas.microsoft.com/office/drawing/2014/main" id="{ACCFA258-D27E-CCDD-4353-2938CC7A5EFB}"/>
              </a:ext>
            </a:extLst>
          </p:cNvPr>
          <p:cNvGrpSpPr/>
          <p:nvPr/>
        </p:nvGrpSpPr>
        <p:grpSpPr>
          <a:xfrm>
            <a:off x="202211" y="1337673"/>
            <a:ext cx="5843214" cy="914400"/>
            <a:chOff x="202211" y="965899"/>
            <a:chExt cx="5843214" cy="914400"/>
          </a:xfrm>
        </p:grpSpPr>
        <p:pic>
          <p:nvPicPr>
            <p:cNvPr id="12" name="Imagem 11" descr="Uma imagem com chapéu, vestuário, Cara humana, clipart&#10;&#10;Descrição gerada automaticamente">
              <a:extLst>
                <a:ext uri="{FF2B5EF4-FFF2-40B4-BE49-F238E27FC236}">
                  <a16:creationId xmlns:a16="http://schemas.microsoft.com/office/drawing/2014/main" id="{718C6F9A-4862-1806-0A69-0CCE7DA4EFC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2211" y="965899"/>
              <a:ext cx="914400" cy="914400"/>
            </a:xfrm>
            <a:prstGeom prst="rect">
              <a:avLst/>
            </a:prstGeom>
          </p:spPr>
        </p:pic>
        <p:sp>
          <p:nvSpPr>
            <p:cNvPr id="29" name="CaixaDeTexto 28">
              <a:extLst>
                <a:ext uri="{FF2B5EF4-FFF2-40B4-BE49-F238E27FC236}">
                  <a16:creationId xmlns:a16="http://schemas.microsoft.com/office/drawing/2014/main" id="{0FDF9A70-5031-2B76-8D71-22A7388E301C}"/>
                </a:ext>
              </a:extLst>
            </p:cNvPr>
            <p:cNvSpPr txBox="1"/>
            <p:nvPr/>
          </p:nvSpPr>
          <p:spPr>
            <a:xfrm>
              <a:off x="1115885" y="1007601"/>
              <a:ext cx="4929540" cy="830997"/>
            </a:xfrm>
            <a:prstGeom prst="rect">
              <a:avLst/>
            </a:prstGeom>
            <a:noFill/>
          </p:spPr>
          <p:txBody>
            <a:bodyPr wrap="square" lIns="91440" tIns="45720" rIns="91440" bIns="45720" rtlCol="0" anchor="t">
              <a:spAutoFit/>
            </a:bodyPr>
            <a:lstStyle/>
            <a:p>
              <a:r>
                <a:rPr lang="en-GB" sz="1200" dirty="0">
                  <a:effectLst/>
                  <a:latin typeface="Aptos"/>
                  <a:ea typeface="Aptos" panose="020B0004020202020204" pitchFamily="34" charset="0"/>
                  <a:cs typeface="Times New Roman"/>
                </a:rPr>
                <a:t>Det her er Maria. Hun er 9 år gammel og går normalt i kirke med sin </a:t>
              </a:r>
              <a:r>
                <a:rPr lang="en-GB" sz="1200" dirty="0" err="1">
                  <a:effectLst/>
                  <a:latin typeface="Aptos"/>
                  <a:ea typeface="Aptos" panose="020B0004020202020204" pitchFamily="34" charset="0"/>
                  <a:cs typeface="Times New Roman"/>
                </a:rPr>
                <a:t>familie</a:t>
              </a:r>
              <a:r>
                <a:rPr lang="en-GB" sz="1200" dirty="0">
                  <a:effectLst/>
                  <a:latin typeface="Aptos"/>
                  <a:ea typeface="Aptos" panose="020B0004020202020204" pitchFamily="34" charset="0"/>
                  <a:cs typeface="Times New Roman"/>
                </a:rPr>
                <a:t> om </a:t>
              </a:r>
              <a:r>
                <a:rPr lang="en-GB" sz="1200" dirty="0" err="1">
                  <a:effectLst/>
                  <a:latin typeface="Aptos"/>
                  <a:ea typeface="Aptos" panose="020B0004020202020204" pitchFamily="34" charset="0"/>
                  <a:cs typeface="Times New Roman"/>
                </a:rPr>
                <a:t>søndagen</a:t>
              </a:r>
              <a:r>
                <a:rPr lang="en-GB" sz="1200" dirty="0">
                  <a:effectLst/>
                  <a:latin typeface="Aptos"/>
                  <a:ea typeface="Aptos" panose="020B0004020202020204" pitchFamily="34" charset="0"/>
                  <a:cs typeface="Times New Roman"/>
                </a:rPr>
                <a:t>. </a:t>
              </a:r>
              <a:r>
                <a:rPr lang="en-GB" sz="1200" dirty="0" err="1">
                  <a:effectLst/>
                  <a:latin typeface="Aptos"/>
                  <a:ea typeface="Aptos" panose="020B0004020202020204" pitchFamily="34" charset="0"/>
                  <a:cs typeface="Times New Roman"/>
                </a:rPr>
                <a:t>Hendes</a:t>
              </a:r>
              <a:r>
                <a:rPr lang="en-GB" sz="1200" dirty="0">
                  <a:effectLst/>
                  <a:latin typeface="Aptos"/>
                  <a:ea typeface="Aptos" panose="020B0004020202020204" pitchFamily="34" charset="0"/>
                  <a:cs typeface="Times New Roman"/>
                </a:rPr>
                <a:t> </a:t>
              </a:r>
              <a:r>
                <a:rPr lang="en-GB" sz="1200" dirty="0" err="1">
                  <a:effectLst/>
                  <a:latin typeface="Aptos"/>
                  <a:ea typeface="Aptos" panose="020B0004020202020204" pitchFamily="34" charset="0"/>
                  <a:cs typeface="Times New Roman"/>
                </a:rPr>
                <a:t>forældre</a:t>
              </a:r>
              <a:r>
                <a:rPr lang="en-GB" sz="1200" dirty="0">
                  <a:effectLst/>
                  <a:latin typeface="Aptos"/>
                  <a:ea typeface="Aptos" panose="020B0004020202020204" pitchFamily="34" charset="0"/>
                  <a:cs typeface="Times New Roman"/>
                </a:rPr>
                <a:t> </a:t>
              </a:r>
              <a:r>
                <a:rPr lang="en-GB" sz="1200" dirty="0">
                  <a:latin typeface="Aptos"/>
                  <a:ea typeface="Aptos" panose="020B0004020202020204" pitchFamily="34" charset="0"/>
                  <a:cs typeface="Times New Roman"/>
                </a:rPr>
                <a:t>er</a:t>
              </a:r>
              <a:r>
                <a:rPr lang="en-GB" sz="1200" dirty="0">
                  <a:effectLst/>
                  <a:latin typeface="Aptos"/>
                  <a:ea typeface="Aptos" panose="020B0004020202020204" pitchFamily="34" charset="0"/>
                  <a:cs typeface="Times New Roman"/>
                </a:rPr>
                <a:t> </a:t>
              </a:r>
              <a:r>
                <a:rPr lang="en-GB" sz="1200" dirty="0" err="1">
                  <a:latin typeface="Aptos"/>
                  <a:ea typeface="Aptos" panose="020B0004020202020204" pitchFamily="34" charset="0"/>
                  <a:cs typeface="Times New Roman"/>
                </a:rPr>
                <a:t>lidt</a:t>
              </a:r>
              <a:r>
                <a:rPr lang="en-GB" sz="1200" dirty="0">
                  <a:effectLst/>
                  <a:latin typeface="Aptos"/>
                  <a:ea typeface="Aptos" panose="020B0004020202020204" pitchFamily="34" charset="0"/>
                  <a:cs typeface="Times New Roman"/>
                </a:rPr>
                <a:t> </a:t>
              </a:r>
              <a:r>
                <a:rPr lang="en-GB" sz="1200" dirty="0" err="1">
                  <a:latin typeface="Aptos"/>
                  <a:ea typeface="Aptos" panose="020B0004020202020204" pitchFamily="34" charset="0"/>
                  <a:cs typeface="Times New Roman"/>
                </a:rPr>
                <a:t>økonomisk</a:t>
              </a:r>
              <a:r>
                <a:rPr lang="en-GB" sz="1200" dirty="0">
                  <a:effectLst/>
                  <a:latin typeface="Aptos"/>
                  <a:ea typeface="Aptos" panose="020B0004020202020204" pitchFamily="34" charset="0"/>
                  <a:cs typeface="Times New Roman"/>
                </a:rPr>
                <a:t> </a:t>
              </a:r>
              <a:r>
                <a:rPr lang="en-GB" sz="1200" dirty="0" err="1">
                  <a:latin typeface="Aptos"/>
                  <a:ea typeface="Aptos" panose="020B0004020202020204" pitchFamily="34" charset="0"/>
                  <a:cs typeface="Times New Roman"/>
                </a:rPr>
                <a:t>trængt</a:t>
              </a:r>
              <a:r>
                <a:rPr lang="en-GB" sz="1200" dirty="0">
                  <a:effectLst/>
                  <a:latin typeface="Aptos"/>
                  <a:ea typeface="Aptos" panose="020B0004020202020204" pitchFamily="34" charset="0"/>
                  <a:cs typeface="Times New Roman"/>
                </a:rPr>
                <a:t>, </a:t>
              </a:r>
              <a:r>
                <a:rPr lang="en-GB" sz="1200" dirty="0" err="1">
                  <a:effectLst/>
                  <a:latin typeface="Aptos"/>
                  <a:ea typeface="Aptos" panose="020B0004020202020204" pitchFamily="34" charset="0"/>
                  <a:cs typeface="Times New Roman"/>
                </a:rPr>
                <a:t>og</a:t>
              </a:r>
              <a:r>
                <a:rPr lang="en-GB" sz="1200" dirty="0">
                  <a:effectLst/>
                  <a:latin typeface="Aptos"/>
                  <a:ea typeface="Aptos" panose="020B0004020202020204" pitchFamily="34" charset="0"/>
                  <a:cs typeface="Times New Roman"/>
                </a:rPr>
                <a:t> Maria </a:t>
              </a:r>
              <a:r>
                <a:rPr lang="en-GB" sz="1200" dirty="0" err="1">
                  <a:effectLst/>
                  <a:latin typeface="Aptos"/>
                  <a:ea typeface="Aptos" panose="020B0004020202020204" pitchFamily="34" charset="0"/>
                  <a:cs typeface="Times New Roman"/>
                </a:rPr>
                <a:t>har</a:t>
              </a:r>
              <a:r>
                <a:rPr lang="en-GB" sz="1200" dirty="0">
                  <a:effectLst/>
                  <a:latin typeface="Aptos"/>
                  <a:ea typeface="Aptos" panose="020B0004020202020204" pitchFamily="34" charset="0"/>
                  <a:cs typeface="Times New Roman"/>
                </a:rPr>
                <a:t> </a:t>
              </a:r>
              <a:r>
                <a:rPr lang="en-GB" sz="1200" dirty="0" err="1">
                  <a:effectLst/>
                  <a:latin typeface="Aptos"/>
                  <a:ea typeface="Aptos" panose="020B0004020202020204" pitchFamily="34" charset="0"/>
                  <a:cs typeface="Times New Roman"/>
                </a:rPr>
                <a:t>ikke</a:t>
              </a:r>
              <a:r>
                <a:rPr lang="en-GB" sz="1200" dirty="0">
                  <a:effectLst/>
                  <a:latin typeface="Aptos"/>
                  <a:ea typeface="Aptos" panose="020B0004020202020204" pitchFamily="34" charset="0"/>
                  <a:cs typeface="Times New Roman"/>
                </a:rPr>
                <a:t> </a:t>
              </a:r>
              <a:r>
                <a:rPr lang="en-GB" sz="1200" dirty="0" err="1">
                  <a:effectLst/>
                  <a:latin typeface="Aptos"/>
                  <a:ea typeface="Aptos" panose="020B0004020202020204" pitchFamily="34" charset="0"/>
                  <a:cs typeface="Times New Roman"/>
                </a:rPr>
                <a:t>altid</a:t>
              </a:r>
              <a:r>
                <a:rPr lang="en-GB" sz="1200" dirty="0">
                  <a:effectLst/>
                  <a:latin typeface="Aptos"/>
                  <a:ea typeface="Aptos" panose="020B0004020202020204" pitchFamily="34" charset="0"/>
                  <a:cs typeface="Times New Roman"/>
                </a:rPr>
                <a:t> </a:t>
              </a:r>
              <a:r>
                <a:rPr lang="en-GB" sz="1200" dirty="0" err="1">
                  <a:effectLst/>
                  <a:latin typeface="Aptos"/>
                  <a:ea typeface="Aptos" panose="020B0004020202020204" pitchFamily="34" charset="0"/>
                  <a:cs typeface="Times New Roman"/>
                </a:rPr>
                <a:t>råd</a:t>
              </a:r>
              <a:r>
                <a:rPr lang="en-GB" sz="1200" dirty="0">
                  <a:effectLst/>
                  <a:latin typeface="Aptos"/>
                  <a:ea typeface="Aptos" panose="020B0004020202020204" pitchFamily="34" charset="0"/>
                  <a:cs typeface="Times New Roman"/>
                </a:rPr>
                <a:t> </a:t>
              </a:r>
              <a:r>
                <a:rPr lang="en-GB" sz="1200" dirty="0" err="1">
                  <a:effectLst/>
                  <a:latin typeface="Aptos"/>
                  <a:ea typeface="Aptos" panose="020B0004020202020204" pitchFamily="34" charset="0"/>
                  <a:cs typeface="Times New Roman"/>
                </a:rPr>
                <a:t>til</a:t>
              </a:r>
              <a:r>
                <a:rPr lang="en-GB" sz="1200" dirty="0">
                  <a:effectLst/>
                  <a:latin typeface="Aptos"/>
                  <a:ea typeface="Aptos" panose="020B0004020202020204" pitchFamily="34" charset="0"/>
                  <a:cs typeface="Times New Roman"/>
                </a:rPr>
                <a:t> at </a:t>
              </a:r>
              <a:r>
                <a:rPr lang="en-GB" sz="1200" dirty="0" err="1">
                  <a:effectLst/>
                  <a:latin typeface="Aptos"/>
                  <a:ea typeface="Aptos" panose="020B0004020202020204" pitchFamily="34" charset="0"/>
                  <a:cs typeface="Times New Roman"/>
                </a:rPr>
                <a:t>købe</a:t>
              </a:r>
              <a:r>
                <a:rPr lang="en-GB" sz="1200" dirty="0">
                  <a:effectLst/>
                  <a:latin typeface="Aptos"/>
                  <a:ea typeface="Aptos" panose="020B0004020202020204" pitchFamily="34" charset="0"/>
                  <a:cs typeface="Times New Roman"/>
                </a:rPr>
                <a:t> det, </a:t>
              </a:r>
              <a:r>
                <a:rPr lang="en-GB" sz="1200" dirty="0" err="1">
                  <a:effectLst/>
                  <a:latin typeface="Aptos"/>
                  <a:ea typeface="Aptos" panose="020B0004020202020204" pitchFamily="34" charset="0"/>
                  <a:cs typeface="Times New Roman"/>
                </a:rPr>
                <a:t>hun</a:t>
              </a:r>
              <a:r>
                <a:rPr lang="en-GB" sz="1200" dirty="0">
                  <a:effectLst/>
                  <a:latin typeface="Aptos"/>
                  <a:ea typeface="Aptos" panose="020B0004020202020204" pitchFamily="34" charset="0"/>
                  <a:cs typeface="Times New Roman"/>
                </a:rPr>
                <a:t> gerne vil have. Maria er </a:t>
              </a:r>
              <a:r>
                <a:rPr lang="en-GB" sz="1200" dirty="0" err="1">
                  <a:effectLst/>
                  <a:latin typeface="Aptos"/>
                  <a:ea typeface="Aptos" panose="020B0004020202020204" pitchFamily="34" charset="0"/>
                  <a:cs typeface="Times New Roman"/>
                </a:rPr>
                <a:t>en</a:t>
              </a:r>
              <a:r>
                <a:rPr lang="en-GB" sz="1200" dirty="0">
                  <a:effectLst/>
                  <a:latin typeface="Aptos"/>
                  <a:ea typeface="Aptos" panose="020B0004020202020204" pitchFamily="34" charset="0"/>
                  <a:cs typeface="Times New Roman"/>
                </a:rPr>
                <a:t> god </a:t>
              </a:r>
              <a:r>
                <a:rPr lang="en-GB" sz="1200" dirty="0" err="1">
                  <a:effectLst/>
                  <a:latin typeface="Aptos"/>
                  <a:ea typeface="Aptos" panose="020B0004020202020204" pitchFamily="34" charset="0"/>
                  <a:cs typeface="Times New Roman"/>
                </a:rPr>
                <a:t>elev</a:t>
              </a:r>
              <a:r>
                <a:rPr lang="en-GB" sz="1200" dirty="0">
                  <a:effectLst/>
                  <a:latin typeface="Aptos"/>
                  <a:ea typeface="Aptos" panose="020B0004020202020204" pitchFamily="34" charset="0"/>
                  <a:cs typeface="Times New Roman"/>
                </a:rPr>
                <a:t> </a:t>
              </a:r>
              <a:r>
                <a:rPr lang="en-GB" sz="1200" dirty="0" err="1">
                  <a:effectLst/>
                  <a:latin typeface="Aptos"/>
                  <a:ea typeface="Aptos" panose="020B0004020202020204" pitchFamily="34" charset="0"/>
                  <a:cs typeface="Times New Roman"/>
                </a:rPr>
                <a:t>og</a:t>
              </a:r>
              <a:r>
                <a:rPr lang="en-GB" sz="1200" dirty="0">
                  <a:effectLst/>
                  <a:latin typeface="Aptos"/>
                  <a:ea typeface="Aptos" panose="020B0004020202020204" pitchFamily="34" charset="0"/>
                  <a:cs typeface="Times New Roman"/>
                </a:rPr>
                <a:t> er </a:t>
              </a:r>
              <a:r>
                <a:rPr lang="en-GB" sz="1200" dirty="0" err="1">
                  <a:latin typeface="Aptos"/>
                  <a:ea typeface="Aptos" panose="020B0004020202020204" pitchFamily="34" charset="0"/>
                  <a:cs typeface="Times New Roman"/>
                </a:rPr>
                <a:t>en</a:t>
              </a:r>
              <a:r>
                <a:rPr lang="en-GB" sz="1200" dirty="0">
                  <a:latin typeface="Aptos"/>
                  <a:ea typeface="Aptos" panose="020B0004020202020204" pitchFamily="34" charset="0"/>
                  <a:cs typeface="Times New Roman"/>
                </a:rPr>
                <a:t> del </a:t>
              </a:r>
              <a:r>
                <a:rPr lang="en-GB" sz="1200" dirty="0" err="1">
                  <a:latin typeface="Aptos"/>
                  <a:ea typeface="Aptos" panose="020B0004020202020204" pitchFamily="34" charset="0"/>
                  <a:cs typeface="Times New Roman"/>
                </a:rPr>
                <a:t>af</a:t>
              </a:r>
              <a:r>
                <a:rPr lang="en-GB" sz="1200" dirty="0">
                  <a:effectLst/>
                  <a:latin typeface="Aptos"/>
                  <a:ea typeface="Aptos" panose="020B0004020202020204" pitchFamily="34" charset="0"/>
                  <a:cs typeface="Times New Roman"/>
                </a:rPr>
                <a:t> </a:t>
              </a:r>
              <a:r>
                <a:rPr lang="en-GB" sz="1200" dirty="0" err="1">
                  <a:effectLst/>
                  <a:latin typeface="Aptos"/>
                  <a:ea typeface="Aptos" panose="020B0004020202020204" pitchFamily="34" charset="0"/>
                  <a:cs typeface="Times New Roman"/>
                </a:rPr>
                <a:t>skolens</a:t>
              </a:r>
              <a:r>
                <a:rPr lang="en-GB" sz="1200" dirty="0">
                  <a:effectLst/>
                  <a:latin typeface="Aptos"/>
                  <a:ea typeface="Aptos" panose="020B0004020202020204" pitchFamily="34" charset="0"/>
                  <a:cs typeface="Times New Roman"/>
                </a:rPr>
                <a:t> </a:t>
              </a:r>
              <a:r>
                <a:rPr lang="en-GB" sz="1200" dirty="0" err="1">
                  <a:effectLst/>
                  <a:latin typeface="Aptos"/>
                  <a:ea typeface="Aptos" panose="020B0004020202020204" pitchFamily="34" charset="0"/>
                  <a:cs typeface="Times New Roman"/>
                </a:rPr>
                <a:t>basketballhold</a:t>
              </a:r>
              <a:r>
                <a:rPr lang="en-GB" sz="1200" dirty="0">
                  <a:effectLst/>
                  <a:latin typeface="Aptos"/>
                  <a:ea typeface="Aptos" panose="020B0004020202020204" pitchFamily="34" charset="0"/>
                  <a:cs typeface="Times New Roman"/>
                </a:rPr>
                <a:t>. </a:t>
              </a:r>
              <a:endParaRPr lang="en-US" sz="1200" dirty="0">
                <a:latin typeface="Aptos"/>
                <a:cs typeface="Times New Roman"/>
              </a:endParaRPr>
            </a:p>
          </p:txBody>
        </p:sp>
      </p:grpSp>
      <p:grpSp>
        <p:nvGrpSpPr>
          <p:cNvPr id="47" name="Agrupar 46">
            <a:extLst>
              <a:ext uri="{FF2B5EF4-FFF2-40B4-BE49-F238E27FC236}">
                <a16:creationId xmlns:a16="http://schemas.microsoft.com/office/drawing/2014/main" id="{66D27FC4-80C9-4EDC-3B15-40C69124D5CC}"/>
              </a:ext>
            </a:extLst>
          </p:cNvPr>
          <p:cNvGrpSpPr/>
          <p:nvPr/>
        </p:nvGrpSpPr>
        <p:grpSpPr>
          <a:xfrm>
            <a:off x="202211" y="2221259"/>
            <a:ext cx="5843214" cy="914400"/>
            <a:chOff x="202211" y="1887907"/>
            <a:chExt cx="5843214" cy="914400"/>
          </a:xfrm>
        </p:grpSpPr>
        <p:pic>
          <p:nvPicPr>
            <p:cNvPr id="6" name="Imagem 5" descr="Uma imagem com Cara humana, clipart, desenho, ilustração&#10;&#10;Descrição gerada automaticamente">
              <a:extLst>
                <a:ext uri="{FF2B5EF4-FFF2-40B4-BE49-F238E27FC236}">
                  <a16:creationId xmlns:a16="http://schemas.microsoft.com/office/drawing/2014/main" id="{834F7FDE-E139-466D-27E9-064DF6EAD9F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2211" y="1887907"/>
              <a:ext cx="914400" cy="914400"/>
            </a:xfrm>
            <a:prstGeom prst="rect">
              <a:avLst/>
            </a:prstGeom>
          </p:spPr>
        </p:pic>
        <p:sp>
          <p:nvSpPr>
            <p:cNvPr id="19" name="CaixaDeTexto 18">
              <a:extLst>
                <a:ext uri="{FF2B5EF4-FFF2-40B4-BE49-F238E27FC236}">
                  <a16:creationId xmlns:a16="http://schemas.microsoft.com/office/drawing/2014/main" id="{8BCA5D20-6EEF-1FDB-6BB4-9B5AA6882B73}"/>
                </a:ext>
              </a:extLst>
            </p:cNvPr>
            <p:cNvSpPr txBox="1"/>
            <p:nvPr/>
          </p:nvSpPr>
          <p:spPr>
            <a:xfrm>
              <a:off x="1115885" y="1929609"/>
              <a:ext cx="4929540" cy="830997"/>
            </a:xfrm>
            <a:prstGeom prst="rect">
              <a:avLst/>
            </a:prstGeom>
            <a:noFill/>
          </p:spPr>
          <p:txBody>
            <a:bodyPr wrap="square" rtlCol="0">
              <a:spAutoFit/>
            </a:bodyPr>
            <a:lstStyle>
              <a:defPPr>
                <a:defRPr lang="pt-PT"/>
              </a:defPPr>
              <a:lvl1pPr>
                <a:defRPr sz="1200">
                  <a:effectLst/>
                  <a:latin typeface="Aptos" panose="020B0004020202020204" pitchFamily="34" charset="0"/>
                  <a:ea typeface="Aptos" panose="020B0004020202020204" pitchFamily="34" charset="0"/>
                  <a:cs typeface="Times New Roman" panose="02020603050405020304" pitchFamily="18" charset="0"/>
                </a:defRPr>
              </a:lvl1pPr>
            </a:lstStyle>
            <a:p>
              <a:r>
                <a:rPr lang="en-GB" dirty="0"/>
                <a:t>Det her er Ahmed. Han er 23 år og kommer regelmæssigt i moskéen. Hans familie har nogle økonomiske udfordringer, selv om de aldrig mangler noget. Desværre har Ahmed et bevægelseshandicap, så han er nødt til at bruge krykker. Ahmed er en beslutsom og inspirerende person.</a:t>
              </a:r>
              <a:endParaRPr lang="en-US" dirty="0"/>
            </a:p>
          </p:txBody>
        </p:sp>
      </p:grpSp>
      <p:grpSp>
        <p:nvGrpSpPr>
          <p:cNvPr id="48" name="Agrupar 47">
            <a:extLst>
              <a:ext uri="{FF2B5EF4-FFF2-40B4-BE49-F238E27FC236}">
                <a16:creationId xmlns:a16="http://schemas.microsoft.com/office/drawing/2014/main" id="{470C5D04-3A89-0B2C-32FD-5EDF59E074FA}"/>
              </a:ext>
            </a:extLst>
          </p:cNvPr>
          <p:cNvGrpSpPr/>
          <p:nvPr/>
        </p:nvGrpSpPr>
        <p:grpSpPr>
          <a:xfrm>
            <a:off x="202211" y="3104845"/>
            <a:ext cx="5843214" cy="914400"/>
            <a:chOff x="202211" y="2817520"/>
            <a:chExt cx="5843214" cy="914400"/>
          </a:xfrm>
        </p:grpSpPr>
        <p:pic>
          <p:nvPicPr>
            <p:cNvPr id="8" name="Imagem 7" descr="Uma imagem com clipart, desenho, ilustração, arte&#10;&#10;Descrição gerada automaticamente">
              <a:extLst>
                <a:ext uri="{FF2B5EF4-FFF2-40B4-BE49-F238E27FC236}">
                  <a16:creationId xmlns:a16="http://schemas.microsoft.com/office/drawing/2014/main" id="{45C13F93-F291-BF2E-4461-70516605C4F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2211" y="2817520"/>
              <a:ext cx="914400" cy="914400"/>
            </a:xfrm>
            <a:prstGeom prst="rect">
              <a:avLst/>
            </a:prstGeom>
          </p:spPr>
        </p:pic>
        <p:sp>
          <p:nvSpPr>
            <p:cNvPr id="21" name="CaixaDeTexto 20">
              <a:extLst>
                <a:ext uri="{FF2B5EF4-FFF2-40B4-BE49-F238E27FC236}">
                  <a16:creationId xmlns:a16="http://schemas.microsoft.com/office/drawing/2014/main" id="{97F4FDE4-7C54-EB61-6A0D-D3194EA04DB7}"/>
                </a:ext>
              </a:extLst>
            </p:cNvPr>
            <p:cNvSpPr txBox="1"/>
            <p:nvPr/>
          </p:nvSpPr>
          <p:spPr>
            <a:xfrm>
              <a:off x="1115885" y="2951555"/>
              <a:ext cx="4929540" cy="646331"/>
            </a:xfrm>
            <a:prstGeom prst="rect">
              <a:avLst/>
            </a:prstGeom>
            <a:noFill/>
          </p:spPr>
          <p:txBody>
            <a:bodyPr wrap="square" lIns="91440" tIns="45720" rIns="91440" bIns="45720" rtlCol="0" anchor="t">
              <a:spAutoFit/>
            </a:bodyPr>
            <a:lstStyle>
              <a:defPPr>
                <a:defRPr lang="pt-PT"/>
              </a:defPPr>
              <a:lvl1pPr>
                <a:defRPr sz="1200">
                  <a:effectLst/>
                  <a:latin typeface="Aptos" panose="020B0004020202020204" pitchFamily="34" charset="0"/>
                  <a:ea typeface="Aptos" panose="020B0004020202020204" pitchFamily="34" charset="0"/>
                  <a:cs typeface="Times New Roman" panose="02020603050405020304" pitchFamily="18" charset="0"/>
                </a:defRPr>
              </a:lvl1pPr>
            </a:lstStyle>
            <a:p>
              <a:r>
                <a:rPr lang="en-GB" dirty="0">
                  <a:latin typeface="Aptos"/>
                  <a:cs typeface="Times New Roman"/>
                </a:rPr>
                <a:t>Dette er fru Ana. Hun er hindu og tilhører </a:t>
              </a:r>
              <a:r>
                <a:rPr lang="en-GB" dirty="0" err="1">
                  <a:latin typeface="Aptos"/>
                  <a:cs typeface="Times New Roman"/>
                </a:rPr>
                <a:t>overklassen</a:t>
              </a:r>
              <a:r>
                <a:rPr lang="en-GB" dirty="0">
                  <a:latin typeface="Aptos"/>
                  <a:cs typeface="Times New Roman"/>
                </a:rPr>
                <a:t>. </a:t>
              </a:r>
              <a:r>
                <a:rPr lang="en-GB" dirty="0" err="1">
                  <a:latin typeface="Aptos"/>
                  <a:cs typeface="Times New Roman"/>
                </a:rPr>
                <a:t>Desværre</a:t>
              </a:r>
              <a:r>
                <a:rPr lang="en-GB" dirty="0">
                  <a:latin typeface="Aptos"/>
                  <a:cs typeface="Times New Roman"/>
                </a:rPr>
                <a:t> </a:t>
              </a:r>
              <a:r>
                <a:rPr lang="en-GB" dirty="0" err="1">
                  <a:latin typeface="Aptos"/>
                  <a:cs typeface="Times New Roman"/>
                </a:rPr>
                <a:t>har</a:t>
              </a:r>
              <a:r>
                <a:rPr lang="en-GB" dirty="0">
                  <a:latin typeface="Aptos"/>
                  <a:cs typeface="Times New Roman"/>
                </a:rPr>
                <a:t> </a:t>
              </a:r>
              <a:r>
                <a:rPr lang="en-GB" dirty="0" err="1">
                  <a:latin typeface="Aptos"/>
                  <a:cs typeface="Times New Roman"/>
                </a:rPr>
                <a:t>hun</a:t>
              </a:r>
              <a:r>
                <a:rPr lang="en-GB" dirty="0">
                  <a:latin typeface="Aptos"/>
                  <a:cs typeface="Times New Roman"/>
                </a:rPr>
                <a:t> </a:t>
              </a:r>
              <a:r>
                <a:rPr lang="en-GB" dirty="0" err="1">
                  <a:latin typeface="Aptos"/>
                  <a:cs typeface="Times New Roman"/>
                </a:rPr>
                <a:t>nogle</a:t>
              </a:r>
              <a:r>
                <a:rPr lang="en-GB" dirty="0">
                  <a:latin typeface="Aptos"/>
                  <a:cs typeface="Times New Roman"/>
                </a:rPr>
                <a:t> </a:t>
              </a:r>
              <a:r>
                <a:rPr lang="en-GB" dirty="0" err="1">
                  <a:latin typeface="Aptos"/>
                  <a:cs typeface="Times New Roman"/>
                </a:rPr>
                <a:t>problemer</a:t>
              </a:r>
              <a:r>
                <a:rPr lang="en-GB" dirty="0">
                  <a:latin typeface="Aptos"/>
                  <a:cs typeface="Times New Roman"/>
                </a:rPr>
                <a:t> med at </a:t>
              </a:r>
              <a:r>
                <a:rPr lang="en-GB" dirty="0" err="1">
                  <a:latin typeface="Aptos"/>
                  <a:cs typeface="Times New Roman"/>
                </a:rPr>
                <a:t>forstå</a:t>
              </a:r>
              <a:r>
                <a:rPr lang="en-GB" dirty="0">
                  <a:latin typeface="Aptos"/>
                  <a:cs typeface="Times New Roman"/>
                </a:rPr>
                <a:t> ting </a:t>
              </a:r>
              <a:r>
                <a:rPr lang="en-GB" dirty="0" err="1">
                  <a:latin typeface="Aptos"/>
                  <a:cs typeface="Times New Roman"/>
                </a:rPr>
                <a:t>og</a:t>
              </a:r>
              <a:r>
                <a:rPr lang="en-GB" dirty="0">
                  <a:latin typeface="Aptos"/>
                  <a:cs typeface="Times New Roman"/>
                </a:rPr>
                <a:t> at </a:t>
              </a:r>
              <a:r>
                <a:rPr lang="en-GB" dirty="0" err="1">
                  <a:latin typeface="Aptos"/>
                  <a:cs typeface="Times New Roman"/>
                </a:rPr>
                <a:t>kommunikere</a:t>
              </a:r>
              <a:r>
                <a:rPr lang="en-GB" dirty="0">
                  <a:latin typeface="Aptos"/>
                  <a:cs typeface="Times New Roman"/>
                </a:rPr>
                <a:t>, men </a:t>
              </a:r>
              <a:r>
                <a:rPr lang="en-GB" dirty="0" err="1">
                  <a:latin typeface="Aptos"/>
                  <a:cs typeface="Times New Roman"/>
                </a:rPr>
                <a:t>hendes</a:t>
              </a:r>
              <a:r>
                <a:rPr lang="en-GB" dirty="0">
                  <a:latin typeface="Aptos"/>
                  <a:cs typeface="Times New Roman"/>
                </a:rPr>
                <a:t> </a:t>
              </a:r>
              <a:r>
                <a:rPr lang="en-GB" dirty="0" err="1">
                  <a:latin typeface="Aptos"/>
                  <a:cs typeface="Times New Roman"/>
                </a:rPr>
                <a:t>familie</a:t>
              </a:r>
              <a:r>
                <a:rPr lang="en-GB" dirty="0">
                  <a:latin typeface="Aptos"/>
                  <a:cs typeface="Times New Roman"/>
                </a:rPr>
                <a:t> </a:t>
              </a:r>
              <a:r>
                <a:rPr lang="en-GB" dirty="0" err="1">
                  <a:latin typeface="Aptos"/>
                  <a:cs typeface="Times New Roman"/>
                </a:rPr>
                <a:t>støtter</a:t>
              </a:r>
              <a:r>
                <a:rPr lang="en-GB" dirty="0">
                  <a:latin typeface="Aptos"/>
                  <a:cs typeface="Times New Roman"/>
                </a:rPr>
                <a:t> </a:t>
              </a:r>
              <a:r>
                <a:rPr lang="en-GB" dirty="0" err="1">
                  <a:latin typeface="Aptos"/>
                  <a:cs typeface="Times New Roman"/>
                </a:rPr>
                <a:t>hende</a:t>
              </a:r>
              <a:r>
                <a:rPr lang="en-GB" dirty="0">
                  <a:latin typeface="Aptos"/>
                  <a:cs typeface="Times New Roman"/>
                </a:rPr>
                <a:t> </a:t>
              </a:r>
              <a:r>
                <a:rPr lang="en-GB" dirty="0" err="1">
                  <a:latin typeface="Aptos"/>
                  <a:cs typeface="Times New Roman"/>
                </a:rPr>
                <a:t>ubetinget</a:t>
              </a:r>
              <a:r>
                <a:rPr lang="en-GB" dirty="0">
                  <a:latin typeface="Aptos"/>
                  <a:cs typeface="Times New Roman"/>
                </a:rPr>
                <a:t>. </a:t>
              </a:r>
              <a:endParaRPr lang="en-US" dirty="0">
                <a:latin typeface="Aptos"/>
                <a:cs typeface="Times New Roman"/>
              </a:endParaRPr>
            </a:p>
          </p:txBody>
        </p:sp>
      </p:grpSp>
      <p:grpSp>
        <p:nvGrpSpPr>
          <p:cNvPr id="49" name="Agrupar 48">
            <a:extLst>
              <a:ext uri="{FF2B5EF4-FFF2-40B4-BE49-F238E27FC236}">
                <a16:creationId xmlns:a16="http://schemas.microsoft.com/office/drawing/2014/main" id="{E5B81D35-63FB-F48E-780F-DF582785CAB8}"/>
              </a:ext>
            </a:extLst>
          </p:cNvPr>
          <p:cNvGrpSpPr/>
          <p:nvPr/>
        </p:nvGrpSpPr>
        <p:grpSpPr>
          <a:xfrm>
            <a:off x="202211" y="3988431"/>
            <a:ext cx="5843214" cy="914400"/>
            <a:chOff x="202211" y="3747133"/>
            <a:chExt cx="5843214" cy="914400"/>
          </a:xfrm>
        </p:grpSpPr>
        <p:pic>
          <p:nvPicPr>
            <p:cNvPr id="10" name="Imagem 9" descr="Uma imagem com clipart, desenho, ilustração&#10;&#10;Descrição gerada automaticamente">
              <a:extLst>
                <a:ext uri="{FF2B5EF4-FFF2-40B4-BE49-F238E27FC236}">
                  <a16:creationId xmlns:a16="http://schemas.microsoft.com/office/drawing/2014/main" id="{53A90DD0-6751-30BB-6D6F-8B773C2274F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02211" y="3747133"/>
              <a:ext cx="914400" cy="914400"/>
            </a:xfrm>
            <a:prstGeom prst="rect">
              <a:avLst/>
            </a:prstGeom>
          </p:spPr>
        </p:pic>
        <p:sp>
          <p:nvSpPr>
            <p:cNvPr id="23" name="CaixaDeTexto 22">
              <a:extLst>
                <a:ext uri="{FF2B5EF4-FFF2-40B4-BE49-F238E27FC236}">
                  <a16:creationId xmlns:a16="http://schemas.microsoft.com/office/drawing/2014/main" id="{B23AD316-27F2-5EB3-13D5-66B97FDB4953}"/>
                </a:ext>
              </a:extLst>
            </p:cNvPr>
            <p:cNvSpPr txBox="1"/>
            <p:nvPr/>
          </p:nvSpPr>
          <p:spPr>
            <a:xfrm>
              <a:off x="1115885" y="3881168"/>
              <a:ext cx="4929540" cy="646331"/>
            </a:xfrm>
            <a:prstGeom prst="rect">
              <a:avLst/>
            </a:prstGeom>
            <a:noFill/>
          </p:spPr>
          <p:txBody>
            <a:bodyPr wrap="square" lIns="91440" tIns="45720" rIns="91440" bIns="45720" rtlCol="0" anchor="t">
              <a:spAutoFit/>
            </a:bodyPr>
            <a:lstStyle>
              <a:defPPr>
                <a:defRPr lang="pt-PT"/>
              </a:defPPr>
              <a:lvl1pPr>
                <a:defRPr sz="1200">
                  <a:effectLst/>
                  <a:latin typeface="Aptos" panose="020B0004020202020204" pitchFamily="34" charset="0"/>
                  <a:ea typeface="Aptos" panose="020B0004020202020204" pitchFamily="34" charset="0"/>
                  <a:cs typeface="Times New Roman" panose="02020603050405020304" pitchFamily="18" charset="0"/>
                </a:defRPr>
              </a:lvl1pPr>
            </a:lstStyle>
            <a:p>
              <a:r>
                <a:rPr lang="en-US" dirty="0">
                  <a:latin typeface="Aptos"/>
                  <a:cs typeface="Times New Roman"/>
                </a:rPr>
                <a:t>Dette er Amina. </a:t>
              </a:r>
              <a:r>
                <a:rPr lang="en-GB" dirty="0">
                  <a:latin typeface="Aptos"/>
                  <a:cs typeface="Times New Roman"/>
                </a:rPr>
                <a:t>Hun er 44 </a:t>
              </a:r>
              <a:r>
                <a:rPr lang="en-GB" dirty="0" err="1">
                  <a:latin typeface="Aptos"/>
                  <a:cs typeface="Times New Roman"/>
                </a:rPr>
                <a:t>år</a:t>
              </a:r>
              <a:r>
                <a:rPr lang="en-GB" dirty="0">
                  <a:latin typeface="Aptos"/>
                  <a:cs typeface="Times New Roman"/>
                </a:rPr>
                <a:t> </a:t>
              </a:r>
              <a:r>
                <a:rPr lang="en-GB" dirty="0" err="1">
                  <a:latin typeface="Aptos"/>
                  <a:cs typeface="Times New Roman"/>
                </a:rPr>
                <a:t>og</a:t>
              </a:r>
              <a:r>
                <a:rPr lang="en-GB" dirty="0">
                  <a:latin typeface="Aptos"/>
                  <a:cs typeface="Times New Roman"/>
                </a:rPr>
                <a:t> </a:t>
              </a:r>
              <a:r>
                <a:rPr lang="en-GB" dirty="0" err="1">
                  <a:latin typeface="Aptos"/>
                  <a:cs typeface="Times New Roman"/>
                </a:rPr>
                <a:t>har</a:t>
              </a:r>
              <a:r>
                <a:rPr lang="en-GB" dirty="0">
                  <a:latin typeface="Aptos"/>
                  <a:cs typeface="Times New Roman"/>
                </a:rPr>
                <a:t> </a:t>
              </a:r>
              <a:r>
                <a:rPr lang="en-GB" dirty="0" err="1">
                  <a:latin typeface="Aptos"/>
                  <a:cs typeface="Times New Roman"/>
                </a:rPr>
                <a:t>økonomiske</a:t>
              </a:r>
              <a:r>
                <a:rPr lang="en-GB" dirty="0">
                  <a:latin typeface="Aptos"/>
                  <a:cs typeface="Times New Roman"/>
                </a:rPr>
                <a:t> </a:t>
              </a:r>
              <a:r>
                <a:rPr lang="en-GB" dirty="0" err="1">
                  <a:latin typeface="Aptos"/>
                  <a:cs typeface="Times New Roman"/>
                </a:rPr>
                <a:t>problemer</a:t>
              </a:r>
              <a:r>
                <a:rPr lang="en-GB" dirty="0">
                  <a:latin typeface="Aptos"/>
                  <a:cs typeface="Times New Roman"/>
                </a:rPr>
                <a:t>. </a:t>
              </a:r>
              <a:r>
                <a:rPr lang="en-GB" dirty="0" err="1">
                  <a:latin typeface="Aptos"/>
                  <a:cs typeface="Times New Roman"/>
                </a:rPr>
                <a:t>Desværre</a:t>
              </a:r>
              <a:r>
                <a:rPr lang="en-GB" dirty="0">
                  <a:latin typeface="Aptos"/>
                  <a:cs typeface="Times New Roman"/>
                </a:rPr>
                <a:t> </a:t>
              </a:r>
              <a:r>
                <a:rPr lang="en-GB" dirty="0" err="1">
                  <a:latin typeface="Aptos"/>
                  <a:cs typeface="Times New Roman"/>
                </a:rPr>
                <a:t>har</a:t>
              </a:r>
              <a:r>
                <a:rPr lang="en-GB" dirty="0">
                  <a:latin typeface="Aptos"/>
                  <a:cs typeface="Times New Roman"/>
                </a:rPr>
                <a:t> </a:t>
              </a:r>
              <a:r>
                <a:rPr lang="en-GB" dirty="0" err="1">
                  <a:latin typeface="Aptos"/>
                  <a:cs typeface="Times New Roman"/>
                </a:rPr>
                <a:t>hun</a:t>
              </a:r>
              <a:r>
                <a:rPr lang="en-GB" dirty="0">
                  <a:latin typeface="Aptos"/>
                  <a:cs typeface="Times New Roman"/>
                </a:rPr>
                <a:t> et </a:t>
              </a:r>
              <a:r>
                <a:rPr lang="en-GB" dirty="0" err="1">
                  <a:latin typeface="Aptos"/>
                  <a:cs typeface="Times New Roman"/>
                </a:rPr>
                <a:t>meget</a:t>
              </a:r>
              <a:r>
                <a:rPr lang="en-GB" dirty="0">
                  <a:latin typeface="Aptos"/>
                  <a:cs typeface="Times New Roman"/>
                </a:rPr>
                <a:t> </a:t>
              </a:r>
              <a:r>
                <a:rPr lang="en-GB" dirty="0" err="1">
                  <a:latin typeface="Aptos"/>
                  <a:cs typeface="Times New Roman"/>
                </a:rPr>
                <a:t>dårligt</a:t>
              </a:r>
              <a:r>
                <a:rPr lang="en-GB" dirty="0">
                  <a:latin typeface="Aptos"/>
                  <a:cs typeface="Times New Roman"/>
                </a:rPr>
                <a:t> syn. Hun er ret </a:t>
              </a:r>
              <a:r>
                <a:rPr lang="en-GB" dirty="0" err="1">
                  <a:latin typeface="Aptos"/>
                  <a:cs typeface="Times New Roman"/>
                </a:rPr>
                <a:t>sej</a:t>
              </a:r>
              <a:r>
                <a:rPr lang="en-GB" dirty="0">
                  <a:latin typeface="Aptos"/>
                  <a:cs typeface="Times New Roman"/>
                </a:rPr>
                <a:t> </a:t>
              </a:r>
              <a:r>
                <a:rPr lang="en-GB" dirty="0" err="1">
                  <a:latin typeface="Aptos"/>
                  <a:cs typeface="Times New Roman"/>
                </a:rPr>
                <a:t>og</a:t>
              </a:r>
              <a:r>
                <a:rPr lang="en-GB" dirty="0">
                  <a:latin typeface="Aptos"/>
                  <a:cs typeface="Times New Roman"/>
                </a:rPr>
                <a:t> finder </a:t>
              </a:r>
              <a:r>
                <a:rPr lang="en-GB" dirty="0" err="1">
                  <a:latin typeface="Aptos"/>
                  <a:cs typeface="Times New Roman"/>
                </a:rPr>
                <a:t>altid</a:t>
              </a:r>
              <a:r>
                <a:rPr lang="en-GB" dirty="0">
                  <a:latin typeface="Aptos"/>
                  <a:cs typeface="Times New Roman"/>
                </a:rPr>
                <a:t> </a:t>
              </a:r>
              <a:r>
                <a:rPr lang="en-GB" dirty="0" err="1">
                  <a:latin typeface="Aptos"/>
                  <a:cs typeface="Times New Roman"/>
                </a:rPr>
                <a:t>kreative</a:t>
              </a:r>
              <a:r>
                <a:rPr lang="en-GB" dirty="0">
                  <a:latin typeface="Aptos"/>
                  <a:cs typeface="Times New Roman"/>
                </a:rPr>
                <a:t> </a:t>
              </a:r>
              <a:r>
                <a:rPr lang="en-GB" dirty="0" err="1">
                  <a:latin typeface="Aptos"/>
                  <a:cs typeface="Times New Roman"/>
                </a:rPr>
                <a:t>måder</a:t>
              </a:r>
              <a:r>
                <a:rPr lang="en-GB" dirty="0">
                  <a:latin typeface="Aptos"/>
                  <a:cs typeface="Times New Roman"/>
                </a:rPr>
                <a:t> at tackle </a:t>
              </a:r>
              <a:r>
                <a:rPr lang="en-GB" dirty="0" err="1">
                  <a:latin typeface="Aptos"/>
                  <a:cs typeface="Times New Roman"/>
                </a:rPr>
                <a:t>hverdagens</a:t>
              </a:r>
              <a:r>
                <a:rPr lang="en-GB" dirty="0">
                  <a:latin typeface="Aptos"/>
                  <a:cs typeface="Times New Roman"/>
                </a:rPr>
                <a:t> </a:t>
              </a:r>
              <a:r>
                <a:rPr lang="en-GB" dirty="0" err="1">
                  <a:latin typeface="Aptos"/>
                  <a:cs typeface="Times New Roman"/>
                </a:rPr>
                <a:t>udfordringer</a:t>
              </a:r>
              <a:r>
                <a:rPr lang="en-GB" dirty="0">
                  <a:latin typeface="Aptos"/>
                  <a:cs typeface="Times New Roman"/>
                </a:rPr>
                <a:t> </a:t>
              </a:r>
              <a:r>
                <a:rPr lang="en-GB" dirty="0" err="1">
                  <a:latin typeface="Aptos"/>
                  <a:cs typeface="Times New Roman"/>
                </a:rPr>
                <a:t>på</a:t>
              </a:r>
              <a:r>
                <a:rPr lang="en-GB" dirty="0">
                  <a:latin typeface="Aptos"/>
                  <a:cs typeface="Times New Roman"/>
                </a:rPr>
                <a:t>.</a:t>
              </a:r>
              <a:endParaRPr lang="en-US" dirty="0">
                <a:latin typeface="Aptos"/>
                <a:cs typeface="Times New Roman"/>
              </a:endParaRPr>
            </a:p>
          </p:txBody>
        </p:sp>
      </p:grpSp>
      <p:grpSp>
        <p:nvGrpSpPr>
          <p:cNvPr id="50" name="Agrupar 49">
            <a:extLst>
              <a:ext uri="{FF2B5EF4-FFF2-40B4-BE49-F238E27FC236}">
                <a16:creationId xmlns:a16="http://schemas.microsoft.com/office/drawing/2014/main" id="{AE3440C0-A404-8A2E-A0CA-51E626347903}"/>
              </a:ext>
            </a:extLst>
          </p:cNvPr>
          <p:cNvGrpSpPr/>
          <p:nvPr/>
        </p:nvGrpSpPr>
        <p:grpSpPr>
          <a:xfrm>
            <a:off x="202211" y="4872017"/>
            <a:ext cx="5843214" cy="914400"/>
            <a:chOff x="202211" y="4684351"/>
            <a:chExt cx="5843214" cy="914400"/>
          </a:xfrm>
        </p:grpSpPr>
        <p:pic>
          <p:nvPicPr>
            <p:cNvPr id="20" name="Imagem 19" descr="Uma imagem com Cara humana, arte, ilustração, desenho&#10;&#10;Descrição gerada automaticamente">
              <a:extLst>
                <a:ext uri="{FF2B5EF4-FFF2-40B4-BE49-F238E27FC236}">
                  <a16:creationId xmlns:a16="http://schemas.microsoft.com/office/drawing/2014/main" id="{135E4E9B-F9CA-1EE8-53F9-C9210D5F750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02211" y="4684351"/>
              <a:ext cx="914400" cy="914400"/>
            </a:xfrm>
            <a:prstGeom prst="rect">
              <a:avLst/>
            </a:prstGeom>
          </p:spPr>
        </p:pic>
        <p:sp>
          <p:nvSpPr>
            <p:cNvPr id="25" name="CaixaDeTexto 24">
              <a:extLst>
                <a:ext uri="{FF2B5EF4-FFF2-40B4-BE49-F238E27FC236}">
                  <a16:creationId xmlns:a16="http://schemas.microsoft.com/office/drawing/2014/main" id="{0582885F-FA24-930D-0AE6-1DCA1C930817}"/>
                </a:ext>
              </a:extLst>
            </p:cNvPr>
            <p:cNvSpPr txBox="1"/>
            <p:nvPr/>
          </p:nvSpPr>
          <p:spPr>
            <a:xfrm>
              <a:off x="1115885" y="4726053"/>
              <a:ext cx="4929540" cy="830997"/>
            </a:xfrm>
            <a:prstGeom prst="rect">
              <a:avLst/>
            </a:prstGeom>
            <a:noFill/>
          </p:spPr>
          <p:txBody>
            <a:bodyPr wrap="square" lIns="91440" tIns="45720" rIns="91440" bIns="45720" rtlCol="0" anchor="t">
              <a:spAutoFit/>
            </a:bodyPr>
            <a:lstStyle>
              <a:defPPr>
                <a:defRPr lang="pt-PT"/>
              </a:defPPr>
              <a:lvl1pPr>
                <a:defRPr sz="1200">
                  <a:effectLst/>
                  <a:latin typeface="Aptos" panose="020B0004020202020204" pitchFamily="34" charset="0"/>
                  <a:ea typeface="Aptos" panose="020B0004020202020204" pitchFamily="34" charset="0"/>
                  <a:cs typeface="Times New Roman" panose="02020603050405020304" pitchFamily="18" charset="0"/>
                </a:defRPr>
              </a:lvl1pPr>
            </a:lstStyle>
            <a:p>
              <a:r>
                <a:rPr lang="en-GB" dirty="0">
                  <a:latin typeface="Aptos"/>
                  <a:cs typeface="Times New Roman"/>
                </a:rPr>
                <a:t>Dette er hr. Tanaka. Han </a:t>
              </a:r>
              <a:r>
                <a:rPr lang="en-GB" dirty="0" err="1">
                  <a:latin typeface="Aptos"/>
                  <a:cs typeface="Times New Roman"/>
                </a:rPr>
                <a:t>går</a:t>
              </a:r>
              <a:r>
                <a:rPr lang="en-GB" dirty="0">
                  <a:latin typeface="Aptos"/>
                  <a:cs typeface="Times New Roman"/>
                </a:rPr>
                <a:t> </a:t>
              </a:r>
              <a:r>
                <a:rPr lang="en-GB" dirty="0" err="1">
                  <a:latin typeface="Aptos"/>
                  <a:cs typeface="Times New Roman"/>
                </a:rPr>
                <a:t>i</a:t>
              </a:r>
              <a:r>
                <a:rPr lang="en-GB" dirty="0">
                  <a:latin typeface="Aptos"/>
                  <a:cs typeface="Times New Roman"/>
                </a:rPr>
                <a:t> den </a:t>
              </a:r>
              <a:r>
                <a:rPr lang="en-GB" dirty="0" err="1">
                  <a:latin typeface="Aptos"/>
                  <a:cs typeface="Times New Roman"/>
                </a:rPr>
                <a:t>lokale</a:t>
              </a:r>
              <a:r>
                <a:rPr lang="en-GB" dirty="0">
                  <a:latin typeface="Aptos"/>
                  <a:cs typeface="Times New Roman"/>
                </a:rPr>
                <a:t> </a:t>
              </a:r>
              <a:r>
                <a:rPr lang="en-GB" dirty="0" err="1">
                  <a:latin typeface="Aptos"/>
                  <a:cs typeface="Times New Roman"/>
                </a:rPr>
                <a:t>kirke</a:t>
              </a:r>
              <a:r>
                <a:rPr lang="en-GB" dirty="0">
                  <a:latin typeface="Aptos"/>
                  <a:cs typeface="Times New Roman"/>
                </a:rPr>
                <a:t>, </a:t>
              </a:r>
              <a:r>
                <a:rPr lang="en-GB" dirty="0" err="1">
                  <a:latin typeface="Aptos"/>
                  <a:cs typeface="Times New Roman"/>
                </a:rPr>
                <a:t>og</a:t>
              </a:r>
              <a:r>
                <a:rPr lang="en-GB" dirty="0">
                  <a:latin typeface="Aptos"/>
                  <a:cs typeface="Times New Roman"/>
                </a:rPr>
                <a:t> </a:t>
              </a:r>
              <a:r>
                <a:rPr lang="en-GB" dirty="0" err="1">
                  <a:latin typeface="Aptos"/>
                  <a:cs typeface="Times New Roman"/>
                </a:rPr>
                <a:t>han</a:t>
              </a:r>
              <a:r>
                <a:rPr lang="en-GB" dirty="0">
                  <a:latin typeface="Aptos"/>
                  <a:cs typeface="Times New Roman"/>
                </a:rPr>
                <a:t> </a:t>
              </a:r>
              <a:r>
                <a:rPr lang="en-GB" dirty="0" err="1">
                  <a:latin typeface="Aptos"/>
                  <a:cs typeface="Times New Roman"/>
                </a:rPr>
                <a:t>tilhører</a:t>
              </a:r>
              <a:r>
                <a:rPr lang="en-GB" dirty="0">
                  <a:latin typeface="Aptos"/>
                  <a:cs typeface="Times New Roman"/>
                </a:rPr>
                <a:t> </a:t>
              </a:r>
              <a:r>
                <a:rPr lang="en-GB" dirty="0" err="1">
                  <a:latin typeface="Aptos"/>
                  <a:cs typeface="Times New Roman"/>
                </a:rPr>
                <a:t>middelklassen</a:t>
              </a:r>
              <a:r>
                <a:rPr lang="en-GB" dirty="0">
                  <a:latin typeface="Aptos"/>
                  <a:cs typeface="Times New Roman"/>
                </a:rPr>
                <a:t>. </a:t>
              </a:r>
              <a:r>
                <a:rPr lang="en-GB" dirty="0" err="1">
                  <a:latin typeface="Aptos"/>
                  <a:cs typeface="Times New Roman"/>
                </a:rPr>
                <a:t>Desværre</a:t>
              </a:r>
              <a:r>
                <a:rPr lang="en-GB" dirty="0">
                  <a:latin typeface="Aptos"/>
                  <a:cs typeface="Times New Roman"/>
                </a:rPr>
                <a:t> </a:t>
              </a:r>
              <a:r>
                <a:rPr lang="en-GB" dirty="0" err="1">
                  <a:latin typeface="Aptos"/>
                  <a:cs typeface="Times New Roman"/>
                </a:rPr>
                <a:t>har</a:t>
              </a:r>
              <a:r>
                <a:rPr lang="en-GB" dirty="0">
                  <a:latin typeface="Aptos"/>
                  <a:cs typeface="Times New Roman"/>
                </a:rPr>
                <a:t> </a:t>
              </a:r>
              <a:r>
                <a:rPr lang="en-GB" dirty="0" err="1">
                  <a:latin typeface="Aptos"/>
                  <a:cs typeface="Times New Roman"/>
                </a:rPr>
                <a:t>han</a:t>
              </a:r>
              <a:r>
                <a:rPr lang="en-GB" dirty="0">
                  <a:latin typeface="Aptos"/>
                  <a:cs typeface="Times New Roman"/>
                </a:rPr>
                <a:t> </a:t>
              </a:r>
              <a:r>
                <a:rPr lang="en-GB" dirty="0" err="1">
                  <a:latin typeface="Aptos"/>
                  <a:cs typeface="Times New Roman"/>
                </a:rPr>
                <a:t>kognitive</a:t>
              </a:r>
              <a:r>
                <a:rPr lang="en-GB" dirty="0">
                  <a:latin typeface="Aptos"/>
                  <a:cs typeface="Times New Roman"/>
                </a:rPr>
                <a:t> </a:t>
              </a:r>
              <a:r>
                <a:rPr lang="en-GB" dirty="0" err="1">
                  <a:latin typeface="Aptos"/>
                  <a:cs typeface="Times New Roman"/>
                </a:rPr>
                <a:t>vanskeligheder</a:t>
              </a:r>
              <a:r>
                <a:rPr lang="en-GB" dirty="0">
                  <a:latin typeface="Aptos"/>
                  <a:cs typeface="Times New Roman"/>
                </a:rPr>
                <a:t>, som begrænser hans evne til at forstå og træffe beslutninger. Tanaka er en venlig person, som altid er villig til at hjælpe andre. </a:t>
              </a:r>
              <a:endParaRPr lang="en-US" dirty="0">
                <a:latin typeface="Aptos"/>
                <a:cs typeface="Times New Roman"/>
              </a:endParaRPr>
            </a:p>
          </p:txBody>
        </p:sp>
      </p:grpSp>
      <p:grpSp>
        <p:nvGrpSpPr>
          <p:cNvPr id="51" name="Agrupar 50">
            <a:extLst>
              <a:ext uri="{FF2B5EF4-FFF2-40B4-BE49-F238E27FC236}">
                <a16:creationId xmlns:a16="http://schemas.microsoft.com/office/drawing/2014/main" id="{13871E07-D55E-8803-113C-B010D657BFA5}"/>
              </a:ext>
            </a:extLst>
          </p:cNvPr>
          <p:cNvGrpSpPr/>
          <p:nvPr/>
        </p:nvGrpSpPr>
        <p:grpSpPr>
          <a:xfrm>
            <a:off x="202211" y="5755604"/>
            <a:ext cx="5843214" cy="1015663"/>
            <a:chOff x="202211" y="5613963"/>
            <a:chExt cx="5843214" cy="1015663"/>
          </a:xfrm>
        </p:grpSpPr>
        <p:pic>
          <p:nvPicPr>
            <p:cNvPr id="4" name="Imagem 3" descr="Uma imagem com clipart, desenho, ilustração, arte&#10;&#10;Descrição gerada automaticamente">
              <a:extLst>
                <a:ext uri="{FF2B5EF4-FFF2-40B4-BE49-F238E27FC236}">
                  <a16:creationId xmlns:a16="http://schemas.microsoft.com/office/drawing/2014/main" id="{DED793A6-EA18-2E93-4E1F-BF5A5388E6D5}"/>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02211" y="5664594"/>
              <a:ext cx="914400" cy="914400"/>
            </a:xfrm>
            <a:prstGeom prst="rect">
              <a:avLst/>
            </a:prstGeom>
          </p:spPr>
        </p:pic>
        <p:sp>
          <p:nvSpPr>
            <p:cNvPr id="27" name="CaixaDeTexto 26">
              <a:extLst>
                <a:ext uri="{FF2B5EF4-FFF2-40B4-BE49-F238E27FC236}">
                  <a16:creationId xmlns:a16="http://schemas.microsoft.com/office/drawing/2014/main" id="{3C228807-9EAA-A520-7959-30EB9520BCD3}"/>
                </a:ext>
              </a:extLst>
            </p:cNvPr>
            <p:cNvSpPr txBox="1"/>
            <p:nvPr/>
          </p:nvSpPr>
          <p:spPr>
            <a:xfrm>
              <a:off x="1115885" y="5613963"/>
              <a:ext cx="4929540" cy="1015663"/>
            </a:xfrm>
            <a:prstGeom prst="rect">
              <a:avLst/>
            </a:prstGeom>
            <a:noFill/>
          </p:spPr>
          <p:txBody>
            <a:bodyPr wrap="square" lIns="91440" tIns="45720" rIns="91440" bIns="45720" rtlCol="0" anchor="t">
              <a:spAutoFit/>
            </a:bodyPr>
            <a:lstStyle>
              <a:defPPr>
                <a:defRPr lang="pt-PT"/>
              </a:defPPr>
              <a:lvl1pPr>
                <a:defRPr sz="1200">
                  <a:effectLst/>
                  <a:latin typeface="Aptos" panose="020B0004020202020204" pitchFamily="34" charset="0"/>
                  <a:ea typeface="Aptos" panose="020B0004020202020204" pitchFamily="34" charset="0"/>
                  <a:cs typeface="Times New Roman" panose="02020603050405020304" pitchFamily="18" charset="0"/>
                </a:defRPr>
              </a:lvl1pPr>
            </a:lstStyle>
            <a:p>
              <a:r>
                <a:rPr lang="en-GB" dirty="0">
                  <a:latin typeface="Aptos"/>
                  <a:cs typeface="Times New Roman"/>
                </a:rPr>
                <a:t>Det her er Khan. Om </a:t>
              </a:r>
              <a:r>
                <a:rPr lang="en-GB" dirty="0" err="1">
                  <a:latin typeface="Aptos"/>
                  <a:cs typeface="Times New Roman"/>
                </a:rPr>
                <a:t>deres</a:t>
              </a:r>
              <a:r>
                <a:rPr lang="en-GB" dirty="0">
                  <a:latin typeface="Aptos"/>
                  <a:cs typeface="Times New Roman"/>
                </a:rPr>
                <a:t> </a:t>
              </a:r>
              <a:r>
                <a:rPr lang="en-GB" dirty="0" err="1">
                  <a:latin typeface="Aptos"/>
                  <a:cs typeface="Times New Roman"/>
                </a:rPr>
                <a:t>kønsidentitet</a:t>
              </a:r>
              <a:r>
                <a:rPr lang="en-GB" dirty="0">
                  <a:latin typeface="Aptos"/>
                  <a:cs typeface="Times New Roman"/>
                </a:rPr>
                <a:t> </a:t>
              </a:r>
              <a:r>
                <a:rPr lang="en-GB" dirty="0" err="1">
                  <a:latin typeface="Aptos"/>
                  <a:cs typeface="Times New Roman"/>
                </a:rPr>
                <a:t>siger</a:t>
              </a:r>
              <a:r>
                <a:rPr lang="en-GB" dirty="0">
                  <a:latin typeface="Aptos"/>
                  <a:cs typeface="Times New Roman"/>
                </a:rPr>
                <a:t> de: "Jeg er den, </a:t>
              </a:r>
              <a:r>
                <a:rPr lang="en-GB" dirty="0" err="1">
                  <a:latin typeface="Aptos"/>
                  <a:cs typeface="Times New Roman"/>
                </a:rPr>
                <a:t>jeg</a:t>
              </a:r>
              <a:r>
                <a:rPr lang="en-GB" dirty="0">
                  <a:latin typeface="Aptos"/>
                  <a:cs typeface="Times New Roman"/>
                </a:rPr>
                <a:t> er, </a:t>
              </a:r>
              <a:r>
                <a:rPr lang="en-GB" dirty="0" err="1">
                  <a:latin typeface="Aptos"/>
                  <a:cs typeface="Times New Roman"/>
                </a:rPr>
                <a:t>og</a:t>
              </a:r>
              <a:r>
                <a:rPr lang="en-GB" dirty="0">
                  <a:latin typeface="Aptos"/>
                  <a:cs typeface="Times New Roman"/>
                </a:rPr>
                <a:t> det er det, der </a:t>
              </a:r>
              <a:r>
                <a:rPr lang="en-GB" dirty="0" err="1">
                  <a:latin typeface="Aptos"/>
                  <a:cs typeface="Times New Roman"/>
                </a:rPr>
                <a:t>betyder</a:t>
              </a:r>
              <a:r>
                <a:rPr lang="en-GB" dirty="0">
                  <a:latin typeface="Aptos"/>
                  <a:cs typeface="Times New Roman"/>
                </a:rPr>
                <a:t> </a:t>
              </a:r>
              <a:r>
                <a:rPr lang="en-GB" dirty="0" err="1">
                  <a:latin typeface="Aptos"/>
                  <a:cs typeface="Times New Roman"/>
                </a:rPr>
                <a:t>noget</a:t>
              </a:r>
              <a:r>
                <a:rPr lang="en-GB" dirty="0">
                  <a:latin typeface="Aptos"/>
                  <a:cs typeface="Times New Roman"/>
                </a:rPr>
                <a:t>." De er 51 </a:t>
              </a:r>
              <a:r>
                <a:rPr lang="en-GB" dirty="0" err="1">
                  <a:latin typeface="Aptos"/>
                  <a:cs typeface="Times New Roman"/>
                </a:rPr>
                <a:t>år</a:t>
              </a:r>
              <a:r>
                <a:rPr lang="en-GB" dirty="0">
                  <a:latin typeface="Aptos"/>
                  <a:cs typeface="Times New Roman"/>
                </a:rPr>
                <a:t> </a:t>
              </a:r>
              <a:r>
                <a:rPr lang="en-GB" dirty="0" err="1">
                  <a:latin typeface="Aptos"/>
                  <a:cs typeface="Times New Roman"/>
                </a:rPr>
                <a:t>gamle</a:t>
              </a:r>
              <a:r>
                <a:rPr lang="en-GB" dirty="0">
                  <a:latin typeface="Aptos"/>
                  <a:cs typeface="Times New Roman"/>
                </a:rPr>
                <a:t> </a:t>
              </a:r>
              <a:r>
                <a:rPr lang="en-GB" dirty="0" err="1">
                  <a:latin typeface="Aptos"/>
                  <a:cs typeface="Times New Roman"/>
                </a:rPr>
                <a:t>og</a:t>
              </a:r>
              <a:r>
                <a:rPr lang="en-GB" dirty="0">
                  <a:latin typeface="Aptos"/>
                  <a:cs typeface="Times New Roman"/>
                </a:rPr>
                <a:t> </a:t>
              </a:r>
              <a:r>
                <a:rPr lang="en-GB" dirty="0" err="1">
                  <a:latin typeface="Aptos"/>
                  <a:cs typeface="Times New Roman"/>
                </a:rPr>
                <a:t>arbejder</a:t>
              </a:r>
              <a:r>
                <a:rPr lang="en-GB" dirty="0">
                  <a:latin typeface="Aptos"/>
                  <a:cs typeface="Times New Roman"/>
                </a:rPr>
                <a:t> </a:t>
              </a:r>
              <a:r>
                <a:rPr lang="en-GB" dirty="0" err="1">
                  <a:latin typeface="Aptos"/>
                  <a:cs typeface="Times New Roman"/>
                </a:rPr>
                <a:t>som</a:t>
              </a:r>
              <a:r>
                <a:rPr lang="en-GB" dirty="0">
                  <a:latin typeface="Aptos"/>
                  <a:cs typeface="Times New Roman"/>
                </a:rPr>
                <a:t> </a:t>
              </a:r>
              <a:r>
                <a:rPr lang="en-GB" dirty="0" err="1">
                  <a:latin typeface="Aptos"/>
                  <a:cs typeface="Times New Roman"/>
                </a:rPr>
                <a:t>jurister</a:t>
              </a:r>
              <a:r>
                <a:rPr lang="en-GB" dirty="0">
                  <a:latin typeface="Aptos"/>
                  <a:cs typeface="Times New Roman"/>
                </a:rPr>
                <a:t>. </a:t>
              </a:r>
              <a:r>
                <a:rPr lang="en-GB" dirty="0" err="1">
                  <a:latin typeface="Aptos"/>
                  <a:cs typeface="Times New Roman"/>
                </a:rPr>
                <a:t>Desværre</a:t>
              </a:r>
              <a:r>
                <a:rPr lang="en-GB" dirty="0">
                  <a:latin typeface="Aptos"/>
                  <a:cs typeface="Times New Roman"/>
                </a:rPr>
                <a:t> var de for </a:t>
              </a:r>
              <a:r>
                <a:rPr lang="en-GB" dirty="0" err="1">
                  <a:latin typeface="Aptos"/>
                  <a:cs typeface="Times New Roman"/>
                </a:rPr>
                <a:t>nogle</a:t>
              </a:r>
              <a:r>
                <a:rPr lang="en-GB" dirty="0">
                  <a:latin typeface="Aptos"/>
                  <a:cs typeface="Times New Roman"/>
                </a:rPr>
                <a:t> </a:t>
              </a:r>
              <a:r>
                <a:rPr lang="en-GB" dirty="0" err="1">
                  <a:latin typeface="Aptos"/>
                  <a:cs typeface="Times New Roman"/>
                </a:rPr>
                <a:t>år</a:t>
              </a:r>
              <a:r>
                <a:rPr lang="en-GB" dirty="0">
                  <a:latin typeface="Aptos"/>
                  <a:cs typeface="Times New Roman"/>
                </a:rPr>
                <a:t> </a:t>
              </a:r>
              <a:r>
                <a:rPr lang="en-GB" dirty="0" err="1">
                  <a:latin typeface="Aptos"/>
                  <a:cs typeface="Times New Roman"/>
                </a:rPr>
                <a:t>siden</a:t>
              </a:r>
              <a:r>
                <a:rPr lang="en-GB" dirty="0">
                  <a:latin typeface="Aptos"/>
                  <a:cs typeface="Times New Roman"/>
                </a:rPr>
                <a:t> </a:t>
              </a:r>
              <a:r>
                <a:rPr lang="en-GB" dirty="0" err="1">
                  <a:latin typeface="Aptos"/>
                  <a:cs typeface="Times New Roman"/>
                </a:rPr>
                <a:t>ude</a:t>
              </a:r>
              <a:r>
                <a:rPr lang="en-GB" dirty="0">
                  <a:latin typeface="Aptos"/>
                  <a:cs typeface="Times New Roman"/>
                </a:rPr>
                <a:t> for </a:t>
              </a:r>
              <a:r>
                <a:rPr lang="en-GB" dirty="0" err="1">
                  <a:latin typeface="Aptos"/>
                  <a:cs typeface="Times New Roman"/>
                </a:rPr>
                <a:t>en</a:t>
              </a:r>
              <a:r>
                <a:rPr lang="en-GB" dirty="0">
                  <a:latin typeface="Aptos"/>
                  <a:cs typeface="Times New Roman"/>
                </a:rPr>
                <a:t> </a:t>
              </a:r>
              <a:r>
                <a:rPr lang="en-GB" dirty="0" err="1">
                  <a:latin typeface="Aptos"/>
                  <a:cs typeface="Times New Roman"/>
                </a:rPr>
                <a:t>bilulykke</a:t>
              </a:r>
              <a:r>
                <a:rPr lang="en-GB" dirty="0">
                  <a:latin typeface="Aptos"/>
                  <a:cs typeface="Times New Roman"/>
                </a:rPr>
                <a:t>, </a:t>
              </a:r>
              <a:r>
                <a:rPr lang="en-GB" dirty="0" err="1">
                  <a:latin typeface="Aptos"/>
                  <a:cs typeface="Times New Roman"/>
                </a:rPr>
                <a:t>og</a:t>
              </a:r>
              <a:r>
                <a:rPr lang="en-GB" dirty="0">
                  <a:latin typeface="Aptos"/>
                  <a:cs typeface="Times New Roman"/>
                </a:rPr>
                <a:t> nu </a:t>
              </a:r>
              <a:r>
                <a:rPr lang="en-GB" dirty="0" err="1">
                  <a:latin typeface="Aptos"/>
                  <a:cs typeface="Times New Roman"/>
                </a:rPr>
                <a:t>kan</a:t>
              </a:r>
              <a:r>
                <a:rPr lang="en-GB" dirty="0">
                  <a:latin typeface="Aptos"/>
                  <a:cs typeface="Times New Roman"/>
                </a:rPr>
                <a:t> de </a:t>
              </a:r>
              <a:r>
                <a:rPr lang="en-GB" dirty="0" err="1">
                  <a:latin typeface="Aptos"/>
                  <a:cs typeface="Times New Roman"/>
                </a:rPr>
                <a:t>ikke</a:t>
              </a:r>
              <a:r>
                <a:rPr lang="en-GB" dirty="0">
                  <a:latin typeface="Aptos"/>
                  <a:cs typeface="Times New Roman"/>
                </a:rPr>
                <a:t> </a:t>
              </a:r>
              <a:r>
                <a:rPr lang="en-GB" dirty="0" err="1">
                  <a:latin typeface="Aptos"/>
                  <a:cs typeface="Times New Roman"/>
                </a:rPr>
                <a:t>gå</a:t>
              </a:r>
              <a:r>
                <a:rPr lang="en-GB" dirty="0">
                  <a:latin typeface="Aptos"/>
                  <a:cs typeface="Times New Roman"/>
                </a:rPr>
                <a:t> </a:t>
              </a:r>
              <a:r>
                <a:rPr lang="en-GB" dirty="0" err="1">
                  <a:latin typeface="Aptos"/>
                  <a:cs typeface="Times New Roman"/>
                </a:rPr>
                <a:t>selv</a:t>
              </a:r>
              <a:r>
                <a:rPr lang="en-GB" dirty="0">
                  <a:latin typeface="Aptos"/>
                  <a:cs typeface="Times New Roman"/>
                </a:rPr>
                <a:t>, </a:t>
              </a:r>
              <a:r>
                <a:rPr lang="en-GB" dirty="0" err="1">
                  <a:latin typeface="Aptos"/>
                  <a:cs typeface="Times New Roman"/>
                </a:rPr>
                <a:t>så</a:t>
              </a:r>
              <a:r>
                <a:rPr lang="en-GB" dirty="0">
                  <a:latin typeface="Aptos"/>
                  <a:cs typeface="Times New Roman"/>
                </a:rPr>
                <a:t> de </a:t>
              </a:r>
              <a:r>
                <a:rPr lang="en-GB" dirty="0" err="1">
                  <a:latin typeface="Aptos"/>
                  <a:cs typeface="Times New Roman"/>
                </a:rPr>
                <a:t>bruger</a:t>
              </a:r>
              <a:r>
                <a:rPr lang="en-GB" dirty="0">
                  <a:latin typeface="Aptos"/>
                  <a:cs typeface="Times New Roman"/>
                </a:rPr>
                <a:t> </a:t>
              </a:r>
              <a:r>
                <a:rPr lang="en-GB" dirty="0" err="1">
                  <a:latin typeface="Aptos"/>
                  <a:cs typeface="Times New Roman"/>
                </a:rPr>
                <a:t>kørestol</a:t>
              </a:r>
              <a:r>
                <a:rPr lang="en-GB" dirty="0">
                  <a:latin typeface="Aptos"/>
                  <a:cs typeface="Times New Roman"/>
                </a:rPr>
                <a:t>, </a:t>
              </a:r>
              <a:r>
                <a:rPr lang="en-GB" dirty="0" err="1">
                  <a:latin typeface="Aptos"/>
                  <a:cs typeface="Times New Roman"/>
                </a:rPr>
                <a:t>og</a:t>
              </a:r>
              <a:r>
                <a:rPr lang="en-GB" dirty="0">
                  <a:latin typeface="Aptos"/>
                  <a:cs typeface="Times New Roman"/>
                </a:rPr>
                <a:t> </a:t>
              </a:r>
              <a:r>
                <a:rPr lang="en-GB" dirty="0" err="1">
                  <a:latin typeface="Aptos"/>
                  <a:cs typeface="Times New Roman"/>
                </a:rPr>
                <a:t>deres</a:t>
              </a:r>
              <a:r>
                <a:rPr lang="en-GB" dirty="0">
                  <a:latin typeface="Aptos"/>
                  <a:cs typeface="Times New Roman"/>
                </a:rPr>
                <a:t> </a:t>
              </a:r>
              <a:r>
                <a:rPr lang="en-GB" dirty="0" err="1">
                  <a:latin typeface="Aptos"/>
                  <a:cs typeface="Times New Roman"/>
                </a:rPr>
                <a:t>familie</a:t>
              </a:r>
              <a:r>
                <a:rPr lang="en-GB" dirty="0">
                  <a:latin typeface="Aptos"/>
                  <a:cs typeface="Times New Roman"/>
                </a:rPr>
                <a:t> følger den islamiske tradition og kultur. </a:t>
              </a:r>
              <a:endParaRPr lang="en-US" dirty="0">
                <a:latin typeface="Aptos"/>
                <a:cs typeface="Times New Roman"/>
              </a:endParaRPr>
            </a:p>
          </p:txBody>
        </p:sp>
      </p:grpSp>
      <p:grpSp>
        <p:nvGrpSpPr>
          <p:cNvPr id="52" name="Agrupar 51">
            <a:extLst>
              <a:ext uri="{FF2B5EF4-FFF2-40B4-BE49-F238E27FC236}">
                <a16:creationId xmlns:a16="http://schemas.microsoft.com/office/drawing/2014/main" id="{C7BAF064-5CDC-82BF-30B2-8F1ACC543165}"/>
              </a:ext>
            </a:extLst>
          </p:cNvPr>
          <p:cNvGrpSpPr/>
          <p:nvPr/>
        </p:nvGrpSpPr>
        <p:grpSpPr>
          <a:xfrm>
            <a:off x="6048509" y="1337673"/>
            <a:ext cx="5843213" cy="914400"/>
            <a:chOff x="6146576" y="962096"/>
            <a:chExt cx="5843213" cy="914400"/>
          </a:xfrm>
        </p:grpSpPr>
        <p:pic>
          <p:nvPicPr>
            <p:cNvPr id="24" name="Imagem 23" descr="Uma imagem com clipart, desenho, ilustração&#10;&#10;Descrição gerada automaticamente">
              <a:extLst>
                <a:ext uri="{FF2B5EF4-FFF2-40B4-BE49-F238E27FC236}">
                  <a16:creationId xmlns:a16="http://schemas.microsoft.com/office/drawing/2014/main" id="{E30D6CA2-3D4E-7466-B9B5-4A032F5DC40F}"/>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146576" y="962096"/>
              <a:ext cx="914400" cy="914400"/>
            </a:xfrm>
            <a:prstGeom prst="rect">
              <a:avLst/>
            </a:prstGeom>
          </p:spPr>
        </p:pic>
        <p:sp>
          <p:nvSpPr>
            <p:cNvPr id="28" name="CaixaDeTexto 27">
              <a:extLst>
                <a:ext uri="{FF2B5EF4-FFF2-40B4-BE49-F238E27FC236}">
                  <a16:creationId xmlns:a16="http://schemas.microsoft.com/office/drawing/2014/main" id="{90185E8A-273E-F14B-BC49-0E666B7B2A6E}"/>
                </a:ext>
              </a:extLst>
            </p:cNvPr>
            <p:cNvSpPr txBox="1"/>
            <p:nvPr/>
          </p:nvSpPr>
          <p:spPr>
            <a:xfrm>
              <a:off x="7060249" y="1003798"/>
              <a:ext cx="4929540" cy="830997"/>
            </a:xfrm>
            <a:prstGeom prst="rect">
              <a:avLst/>
            </a:prstGeom>
            <a:noFill/>
          </p:spPr>
          <p:txBody>
            <a:bodyPr wrap="square" lIns="91440" tIns="45720" rIns="91440" bIns="45720" rtlCol="0" anchor="t">
              <a:spAutoFit/>
            </a:bodyPr>
            <a:lstStyle>
              <a:defPPr>
                <a:defRPr lang="pt-PT"/>
              </a:defPPr>
              <a:lvl1pPr>
                <a:defRPr sz="1200">
                  <a:effectLst/>
                  <a:latin typeface="Aptos" panose="020B0004020202020204" pitchFamily="34" charset="0"/>
                  <a:ea typeface="Aptos" panose="020B0004020202020204" pitchFamily="34" charset="0"/>
                  <a:cs typeface="Times New Roman" panose="02020603050405020304" pitchFamily="18" charset="0"/>
                </a:defRPr>
              </a:lvl1pPr>
            </a:lstStyle>
            <a:p>
              <a:r>
                <a:rPr lang="en-GB" dirty="0">
                  <a:latin typeface="Aptos"/>
                  <a:cs typeface="Times New Roman"/>
                </a:rPr>
                <a:t>Dette er fru Diana. Hun er hinduist, og desværre bliver hendes hørelse dårligere og dårligere, og hun har ikke penge til at købe et godt høreapparat. På trods af dette er fru Diana en munter kvinde, </a:t>
              </a:r>
              <a:r>
                <a:rPr lang="en-GB" dirty="0" err="1">
                  <a:latin typeface="Aptos"/>
                  <a:cs typeface="Times New Roman"/>
                </a:rPr>
                <a:t>som</a:t>
              </a:r>
              <a:r>
                <a:rPr lang="en-GB" dirty="0">
                  <a:latin typeface="Aptos"/>
                  <a:cs typeface="Times New Roman"/>
                </a:rPr>
                <a:t> finder </a:t>
              </a:r>
              <a:r>
                <a:rPr lang="en-GB" dirty="0" err="1">
                  <a:latin typeface="Aptos"/>
                  <a:cs typeface="Times New Roman"/>
                </a:rPr>
                <a:t>glæde</a:t>
              </a:r>
              <a:r>
                <a:rPr lang="en-GB" dirty="0">
                  <a:latin typeface="Aptos"/>
                  <a:cs typeface="Times New Roman"/>
                </a:rPr>
                <a:t> </a:t>
              </a:r>
              <a:r>
                <a:rPr lang="en-GB" dirty="0" err="1">
                  <a:latin typeface="Aptos"/>
                  <a:cs typeface="Times New Roman"/>
                </a:rPr>
                <a:t>ved</a:t>
              </a:r>
              <a:r>
                <a:rPr lang="en-GB" dirty="0">
                  <a:latin typeface="Aptos"/>
                  <a:cs typeface="Times New Roman"/>
                </a:rPr>
                <a:t> de </a:t>
              </a:r>
              <a:r>
                <a:rPr lang="en-GB" dirty="0" err="1">
                  <a:latin typeface="Aptos"/>
                  <a:cs typeface="Times New Roman"/>
                </a:rPr>
                <a:t>små</a:t>
              </a:r>
              <a:r>
                <a:rPr lang="en-GB" dirty="0">
                  <a:latin typeface="Aptos"/>
                  <a:cs typeface="Times New Roman"/>
                </a:rPr>
                <a:t> ting </a:t>
              </a:r>
              <a:r>
                <a:rPr lang="en-GB" dirty="0" err="1">
                  <a:latin typeface="Aptos"/>
                  <a:cs typeface="Times New Roman"/>
                </a:rPr>
                <a:t>i</a:t>
              </a:r>
              <a:r>
                <a:rPr lang="en-GB" dirty="0">
                  <a:latin typeface="Aptos"/>
                  <a:cs typeface="Times New Roman"/>
                </a:rPr>
                <a:t> </a:t>
              </a:r>
              <a:r>
                <a:rPr lang="en-GB" dirty="0" err="1">
                  <a:latin typeface="Aptos"/>
                  <a:cs typeface="Times New Roman"/>
                </a:rPr>
                <a:t>livet</a:t>
              </a:r>
              <a:r>
                <a:rPr lang="en-GB" dirty="0">
                  <a:latin typeface="Aptos"/>
                  <a:cs typeface="Times New Roman"/>
                </a:rPr>
                <a:t>. </a:t>
              </a:r>
              <a:endParaRPr lang="en-US" dirty="0">
                <a:latin typeface="Aptos"/>
                <a:cs typeface="Times New Roman"/>
              </a:endParaRPr>
            </a:p>
          </p:txBody>
        </p:sp>
      </p:grpSp>
      <p:grpSp>
        <p:nvGrpSpPr>
          <p:cNvPr id="53" name="Agrupar 52">
            <a:extLst>
              <a:ext uri="{FF2B5EF4-FFF2-40B4-BE49-F238E27FC236}">
                <a16:creationId xmlns:a16="http://schemas.microsoft.com/office/drawing/2014/main" id="{91F8393F-E264-6D09-21DC-635C6EC9AD08}"/>
              </a:ext>
            </a:extLst>
          </p:cNvPr>
          <p:cNvGrpSpPr/>
          <p:nvPr/>
        </p:nvGrpSpPr>
        <p:grpSpPr>
          <a:xfrm>
            <a:off x="6048509" y="2241512"/>
            <a:ext cx="5843213" cy="914400"/>
            <a:chOff x="6146576" y="1887907"/>
            <a:chExt cx="5843213" cy="914400"/>
          </a:xfrm>
        </p:grpSpPr>
        <p:pic>
          <p:nvPicPr>
            <p:cNvPr id="18" name="Imagem 17" descr="Uma imagem com clipart, desenho, ilustração, arte&#10;&#10;Descrição gerada automaticamente">
              <a:extLst>
                <a:ext uri="{FF2B5EF4-FFF2-40B4-BE49-F238E27FC236}">
                  <a16:creationId xmlns:a16="http://schemas.microsoft.com/office/drawing/2014/main" id="{971DAA67-77A5-B3B2-63D0-E6DFD87C9AF8}"/>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146576" y="1887907"/>
              <a:ext cx="914400" cy="914400"/>
            </a:xfrm>
            <a:prstGeom prst="rect">
              <a:avLst/>
            </a:prstGeom>
          </p:spPr>
        </p:pic>
        <p:sp>
          <p:nvSpPr>
            <p:cNvPr id="41" name="CaixaDeTexto 40">
              <a:extLst>
                <a:ext uri="{FF2B5EF4-FFF2-40B4-BE49-F238E27FC236}">
                  <a16:creationId xmlns:a16="http://schemas.microsoft.com/office/drawing/2014/main" id="{E0C2BAF2-8989-65E7-E553-14CEE5D7527A}"/>
                </a:ext>
              </a:extLst>
            </p:cNvPr>
            <p:cNvSpPr txBox="1"/>
            <p:nvPr/>
          </p:nvSpPr>
          <p:spPr>
            <a:xfrm>
              <a:off x="7060249" y="2114275"/>
              <a:ext cx="4929540" cy="461665"/>
            </a:xfrm>
            <a:prstGeom prst="rect">
              <a:avLst/>
            </a:prstGeom>
            <a:noFill/>
          </p:spPr>
          <p:txBody>
            <a:bodyPr wrap="square" rtlCol="0">
              <a:spAutoFit/>
            </a:bodyPr>
            <a:lstStyle>
              <a:defPPr>
                <a:defRPr lang="pt-PT"/>
              </a:defPPr>
              <a:lvl1pPr>
                <a:defRPr sz="1200">
                  <a:effectLst/>
                  <a:latin typeface="Aptos" panose="020B0004020202020204" pitchFamily="34" charset="0"/>
                  <a:ea typeface="Aptos" panose="020B0004020202020204" pitchFamily="34" charset="0"/>
                  <a:cs typeface="Times New Roman" panose="02020603050405020304" pitchFamily="18" charset="0"/>
                </a:defRPr>
              </a:lvl1pPr>
            </a:lstStyle>
            <a:p>
              <a:r>
                <a:rPr lang="en-US" dirty="0"/>
                <a:t>Det her er Abel. </a:t>
              </a:r>
              <a:r>
                <a:rPr lang="en-GB" dirty="0"/>
                <a:t>Han er 28 år og idrætslærer. Abel er aktiv og engageret i sit lokalsamfund. </a:t>
              </a:r>
              <a:endParaRPr lang="en-US" dirty="0"/>
            </a:p>
          </p:txBody>
        </p:sp>
      </p:grpSp>
      <p:grpSp>
        <p:nvGrpSpPr>
          <p:cNvPr id="54" name="Agrupar 53">
            <a:extLst>
              <a:ext uri="{FF2B5EF4-FFF2-40B4-BE49-F238E27FC236}">
                <a16:creationId xmlns:a16="http://schemas.microsoft.com/office/drawing/2014/main" id="{EEDDED1D-B637-C316-43FE-673748E079A8}"/>
              </a:ext>
            </a:extLst>
          </p:cNvPr>
          <p:cNvGrpSpPr/>
          <p:nvPr/>
        </p:nvGrpSpPr>
        <p:grpSpPr>
          <a:xfrm>
            <a:off x="6048509" y="3145351"/>
            <a:ext cx="5843213" cy="914400"/>
            <a:chOff x="6146576" y="2817520"/>
            <a:chExt cx="5843213" cy="914400"/>
          </a:xfrm>
        </p:grpSpPr>
        <p:pic>
          <p:nvPicPr>
            <p:cNvPr id="26" name="Imagem 25" descr="Uma imagem com desenho, ilustração, arte&#10;&#10;Descrição gerada automaticamente com confiança média">
              <a:extLst>
                <a:ext uri="{FF2B5EF4-FFF2-40B4-BE49-F238E27FC236}">
                  <a16:creationId xmlns:a16="http://schemas.microsoft.com/office/drawing/2014/main" id="{E334776A-8647-147A-6ECD-B2B16B75D7C6}"/>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6146576" y="2817520"/>
              <a:ext cx="914400" cy="914400"/>
            </a:xfrm>
            <a:prstGeom prst="rect">
              <a:avLst/>
            </a:prstGeom>
          </p:spPr>
        </p:pic>
        <p:sp>
          <p:nvSpPr>
            <p:cNvPr id="42" name="CaixaDeTexto 41">
              <a:extLst>
                <a:ext uri="{FF2B5EF4-FFF2-40B4-BE49-F238E27FC236}">
                  <a16:creationId xmlns:a16="http://schemas.microsoft.com/office/drawing/2014/main" id="{D46A6AD1-51C9-CA28-8A7B-537CE5DFA62D}"/>
                </a:ext>
              </a:extLst>
            </p:cNvPr>
            <p:cNvSpPr txBox="1"/>
            <p:nvPr/>
          </p:nvSpPr>
          <p:spPr>
            <a:xfrm>
              <a:off x="7060249" y="2859222"/>
              <a:ext cx="4929540" cy="830997"/>
            </a:xfrm>
            <a:prstGeom prst="rect">
              <a:avLst/>
            </a:prstGeom>
            <a:noFill/>
          </p:spPr>
          <p:txBody>
            <a:bodyPr wrap="square" lIns="91440" tIns="45720" rIns="91440" bIns="45720" rtlCol="0" anchor="t">
              <a:spAutoFit/>
            </a:bodyPr>
            <a:lstStyle>
              <a:defPPr>
                <a:defRPr lang="pt-PT"/>
              </a:defPPr>
              <a:lvl1pPr>
                <a:defRPr sz="1200">
                  <a:effectLst/>
                  <a:latin typeface="Aptos" panose="020B0004020202020204" pitchFamily="34" charset="0"/>
                  <a:ea typeface="Aptos" panose="020B0004020202020204" pitchFamily="34" charset="0"/>
                  <a:cs typeface="Times New Roman" panose="02020603050405020304" pitchFamily="18" charset="0"/>
                </a:defRPr>
              </a:lvl1pPr>
            </a:lstStyle>
            <a:p>
              <a:r>
                <a:rPr lang="en-GB" dirty="0" err="1">
                  <a:latin typeface="Aptos"/>
                  <a:cs typeface="Times New Roman"/>
                </a:rPr>
                <a:t>Må</a:t>
              </a:r>
              <a:r>
                <a:rPr lang="en-GB" dirty="0">
                  <a:latin typeface="Aptos"/>
                  <a:cs typeface="Times New Roman"/>
                </a:rPr>
                <a:t> </a:t>
              </a:r>
              <a:r>
                <a:rPr lang="en-GB" dirty="0" err="1">
                  <a:latin typeface="Aptos"/>
                  <a:cs typeface="Times New Roman"/>
                </a:rPr>
                <a:t>jeg</a:t>
              </a:r>
              <a:r>
                <a:rPr lang="en-GB" dirty="0">
                  <a:latin typeface="Aptos"/>
                  <a:cs typeface="Times New Roman"/>
                </a:rPr>
                <a:t> </a:t>
              </a:r>
              <a:r>
                <a:rPr lang="en-GB" dirty="0" err="1">
                  <a:latin typeface="Aptos"/>
                  <a:cs typeface="Times New Roman"/>
                </a:rPr>
                <a:t>præsentere</a:t>
              </a:r>
              <a:r>
                <a:rPr lang="en-GB" dirty="0">
                  <a:latin typeface="Aptos"/>
                  <a:cs typeface="Times New Roman"/>
                </a:rPr>
                <a:t> Alex. Dette </a:t>
              </a:r>
              <a:r>
                <a:rPr lang="en-GB" dirty="0" err="1">
                  <a:latin typeface="Aptos"/>
                  <a:cs typeface="Times New Roman"/>
                </a:rPr>
                <a:t>muntre</a:t>
              </a:r>
              <a:r>
                <a:rPr lang="en-GB" dirty="0">
                  <a:latin typeface="Aptos"/>
                  <a:cs typeface="Times New Roman"/>
                </a:rPr>
                <a:t> barn, Alex, er 10 </a:t>
              </a:r>
              <a:r>
                <a:rPr lang="en-GB" dirty="0" err="1">
                  <a:latin typeface="Aptos"/>
                  <a:cs typeface="Times New Roman"/>
                </a:rPr>
                <a:t>år</a:t>
              </a:r>
              <a:r>
                <a:rPr lang="en-GB" dirty="0">
                  <a:latin typeface="Aptos"/>
                  <a:cs typeface="Times New Roman"/>
                </a:rPr>
                <a:t> </a:t>
              </a:r>
              <a:r>
                <a:rPr lang="en-GB" dirty="0" err="1">
                  <a:latin typeface="Aptos"/>
                  <a:cs typeface="Times New Roman"/>
                </a:rPr>
                <a:t>gammelt</a:t>
              </a:r>
              <a:r>
                <a:rPr lang="en-GB" dirty="0">
                  <a:latin typeface="Aptos"/>
                  <a:cs typeface="Times New Roman"/>
                </a:rPr>
                <a:t> </a:t>
              </a:r>
              <a:r>
                <a:rPr lang="en-GB" dirty="0" err="1">
                  <a:latin typeface="Aptos"/>
                  <a:cs typeface="Times New Roman"/>
                </a:rPr>
                <a:t>og</a:t>
              </a:r>
              <a:r>
                <a:rPr lang="en-GB" dirty="0">
                  <a:latin typeface="Aptos"/>
                  <a:cs typeface="Times New Roman"/>
                </a:rPr>
                <a:t> </a:t>
              </a:r>
              <a:r>
                <a:rPr lang="en-GB" dirty="0" err="1">
                  <a:latin typeface="Aptos"/>
                  <a:cs typeface="Times New Roman"/>
                </a:rPr>
                <a:t>datter</a:t>
              </a:r>
              <a:r>
                <a:rPr lang="en-GB" dirty="0">
                  <a:latin typeface="Aptos"/>
                  <a:cs typeface="Times New Roman"/>
                </a:rPr>
                <a:t> </a:t>
              </a:r>
              <a:r>
                <a:rPr lang="en-GB" dirty="0" err="1">
                  <a:latin typeface="Aptos"/>
                  <a:cs typeface="Times New Roman"/>
                </a:rPr>
                <a:t>af</a:t>
              </a:r>
              <a:r>
                <a:rPr lang="en-GB" dirty="0">
                  <a:latin typeface="Aptos"/>
                  <a:cs typeface="Times New Roman"/>
                </a:rPr>
                <a:t> </a:t>
              </a:r>
              <a:r>
                <a:rPr lang="en-GB" dirty="0" err="1">
                  <a:latin typeface="Aptos"/>
                  <a:cs typeface="Times New Roman"/>
                </a:rPr>
                <a:t>en</a:t>
              </a:r>
              <a:r>
                <a:rPr lang="en-GB" dirty="0">
                  <a:latin typeface="Aptos"/>
                  <a:cs typeface="Times New Roman"/>
                </a:rPr>
                <a:t> </a:t>
              </a:r>
              <a:r>
                <a:rPr lang="en-GB" dirty="0" err="1">
                  <a:latin typeface="Aptos"/>
                  <a:cs typeface="Times New Roman"/>
                </a:rPr>
                <a:t>dommer</a:t>
              </a:r>
              <a:r>
                <a:rPr lang="en-GB" dirty="0">
                  <a:latin typeface="Aptos"/>
                  <a:cs typeface="Times New Roman"/>
                </a:rPr>
                <a:t> </a:t>
              </a:r>
              <a:r>
                <a:rPr lang="en-GB" dirty="0" err="1">
                  <a:latin typeface="Aptos"/>
                  <a:cs typeface="Times New Roman"/>
                </a:rPr>
                <a:t>og</a:t>
              </a:r>
              <a:r>
                <a:rPr lang="en-GB" dirty="0">
                  <a:latin typeface="Aptos"/>
                  <a:cs typeface="Times New Roman"/>
                </a:rPr>
                <a:t> </a:t>
              </a:r>
              <a:r>
                <a:rPr lang="en-GB" dirty="0" err="1">
                  <a:latin typeface="Aptos"/>
                  <a:cs typeface="Times New Roman"/>
                </a:rPr>
                <a:t>en</a:t>
              </a:r>
              <a:r>
                <a:rPr lang="en-GB" dirty="0">
                  <a:latin typeface="Aptos"/>
                  <a:cs typeface="Times New Roman"/>
                </a:rPr>
                <a:t> </a:t>
              </a:r>
              <a:r>
                <a:rPr lang="en-GB" dirty="0" err="1">
                  <a:latin typeface="Aptos"/>
                  <a:cs typeface="Times New Roman"/>
                </a:rPr>
                <a:t>læge</a:t>
              </a:r>
              <a:r>
                <a:rPr lang="en-GB" dirty="0">
                  <a:latin typeface="Aptos"/>
                  <a:cs typeface="Times New Roman"/>
                </a:rPr>
                <a:t>. Om </a:t>
              </a:r>
              <a:r>
                <a:rPr lang="en-GB" dirty="0" err="1">
                  <a:latin typeface="Aptos"/>
                  <a:cs typeface="Times New Roman"/>
                </a:rPr>
                <a:t>søndagen</a:t>
              </a:r>
              <a:r>
                <a:rPr lang="en-GB" dirty="0">
                  <a:latin typeface="Aptos"/>
                  <a:cs typeface="Times New Roman"/>
                </a:rPr>
                <a:t> </a:t>
              </a:r>
              <a:r>
                <a:rPr lang="en-GB" dirty="0" err="1">
                  <a:latin typeface="Aptos"/>
                  <a:cs typeface="Times New Roman"/>
                </a:rPr>
                <a:t>går</a:t>
              </a:r>
              <a:r>
                <a:rPr lang="en-GB" dirty="0">
                  <a:latin typeface="Aptos"/>
                  <a:cs typeface="Times New Roman"/>
                </a:rPr>
                <a:t> Alex </a:t>
              </a:r>
              <a:r>
                <a:rPr lang="en-GB" dirty="0" err="1">
                  <a:latin typeface="Aptos"/>
                  <a:cs typeface="Times New Roman"/>
                </a:rPr>
                <a:t>i</a:t>
              </a:r>
              <a:r>
                <a:rPr lang="en-GB" dirty="0">
                  <a:latin typeface="Aptos"/>
                  <a:cs typeface="Times New Roman"/>
                </a:rPr>
                <a:t> kirke med sine </a:t>
              </a:r>
              <a:r>
                <a:rPr lang="en-GB" dirty="0" err="1">
                  <a:latin typeface="Aptos"/>
                  <a:cs typeface="Times New Roman"/>
                </a:rPr>
                <a:t>forældre</a:t>
              </a:r>
              <a:r>
                <a:rPr lang="en-GB" dirty="0">
                  <a:latin typeface="Aptos"/>
                  <a:cs typeface="Times New Roman"/>
                </a:rPr>
                <a:t> </a:t>
              </a:r>
              <a:r>
                <a:rPr lang="en-GB" dirty="0" err="1">
                  <a:latin typeface="Aptos"/>
                  <a:cs typeface="Times New Roman"/>
                </a:rPr>
                <a:t>og</a:t>
              </a:r>
              <a:r>
                <a:rPr lang="en-GB" dirty="0">
                  <a:latin typeface="Aptos"/>
                  <a:cs typeface="Times New Roman"/>
                </a:rPr>
                <a:t> </a:t>
              </a:r>
              <a:r>
                <a:rPr lang="en-GB" dirty="0" err="1">
                  <a:latin typeface="Aptos"/>
                  <a:cs typeface="Times New Roman"/>
                </a:rPr>
                <a:t>bedsteforældre</a:t>
              </a:r>
              <a:r>
                <a:rPr lang="en-GB" dirty="0">
                  <a:latin typeface="Aptos"/>
                  <a:cs typeface="Times New Roman"/>
                </a:rPr>
                <a:t> </a:t>
              </a:r>
              <a:r>
                <a:rPr lang="en-GB" dirty="0" err="1">
                  <a:latin typeface="Aptos"/>
                  <a:cs typeface="Times New Roman"/>
                </a:rPr>
                <a:t>og</a:t>
              </a:r>
              <a:r>
                <a:rPr lang="en-GB" dirty="0">
                  <a:latin typeface="Aptos"/>
                  <a:cs typeface="Times New Roman"/>
                </a:rPr>
                <a:t> </a:t>
              </a:r>
              <a:r>
                <a:rPr lang="en-GB" dirty="0" err="1">
                  <a:latin typeface="Aptos"/>
                  <a:cs typeface="Times New Roman"/>
                </a:rPr>
                <a:t>synger</a:t>
              </a:r>
              <a:r>
                <a:rPr lang="en-GB" dirty="0">
                  <a:latin typeface="Aptos"/>
                  <a:cs typeface="Times New Roman"/>
                </a:rPr>
                <a:t> </a:t>
              </a:r>
              <a:r>
                <a:rPr lang="en-GB" dirty="0" err="1">
                  <a:latin typeface="Aptos"/>
                  <a:cs typeface="Times New Roman"/>
                </a:rPr>
                <a:t>i</a:t>
              </a:r>
              <a:r>
                <a:rPr lang="en-GB" dirty="0">
                  <a:latin typeface="Aptos"/>
                  <a:cs typeface="Times New Roman"/>
                </a:rPr>
                <a:t> </a:t>
              </a:r>
              <a:r>
                <a:rPr lang="en-GB" dirty="0" err="1">
                  <a:latin typeface="Aptos"/>
                  <a:cs typeface="Times New Roman"/>
                </a:rPr>
                <a:t>kirkekoret</a:t>
              </a:r>
              <a:r>
                <a:rPr lang="en-GB" dirty="0">
                  <a:latin typeface="Aptos"/>
                  <a:cs typeface="Times New Roman"/>
                </a:rPr>
                <a:t>. Alex er </a:t>
              </a:r>
              <a:r>
                <a:rPr lang="en-GB" dirty="0" err="1">
                  <a:latin typeface="Aptos"/>
                  <a:cs typeface="Times New Roman"/>
                </a:rPr>
                <a:t>også</a:t>
              </a:r>
              <a:r>
                <a:rPr lang="en-GB" dirty="0">
                  <a:latin typeface="Aptos"/>
                  <a:cs typeface="Times New Roman"/>
                </a:rPr>
                <a:t> med </a:t>
              </a:r>
              <a:r>
                <a:rPr lang="en-GB" dirty="0" err="1">
                  <a:latin typeface="Aptos"/>
                  <a:cs typeface="Times New Roman"/>
                </a:rPr>
                <a:t>i</a:t>
              </a:r>
              <a:r>
                <a:rPr lang="en-GB" dirty="0">
                  <a:latin typeface="Aptos"/>
                  <a:cs typeface="Times New Roman"/>
                </a:rPr>
                <a:t> </a:t>
              </a:r>
              <a:r>
                <a:rPr lang="en-GB" dirty="0" err="1">
                  <a:latin typeface="Aptos"/>
                  <a:cs typeface="Times New Roman"/>
                </a:rPr>
                <a:t>skolens</a:t>
              </a:r>
              <a:r>
                <a:rPr lang="en-GB" dirty="0">
                  <a:latin typeface="Aptos"/>
                  <a:cs typeface="Times New Roman"/>
                </a:rPr>
                <a:t> </a:t>
              </a:r>
              <a:r>
                <a:rPr lang="en-GB" dirty="0" err="1">
                  <a:latin typeface="Aptos"/>
                  <a:cs typeface="Times New Roman"/>
                </a:rPr>
                <a:t>teater</a:t>
              </a:r>
              <a:r>
                <a:rPr lang="en-GB" dirty="0">
                  <a:latin typeface="Aptos"/>
                  <a:cs typeface="Times New Roman"/>
                </a:rPr>
                <a:t>- </a:t>
              </a:r>
              <a:r>
                <a:rPr lang="en-GB" dirty="0" err="1">
                  <a:latin typeface="Aptos"/>
                  <a:cs typeface="Times New Roman"/>
                </a:rPr>
                <a:t>og</a:t>
              </a:r>
              <a:r>
                <a:rPr lang="en-GB" dirty="0">
                  <a:latin typeface="Aptos"/>
                  <a:cs typeface="Times New Roman"/>
                </a:rPr>
                <a:t> </a:t>
              </a:r>
              <a:r>
                <a:rPr lang="en-GB" dirty="0" err="1">
                  <a:latin typeface="Aptos"/>
                  <a:cs typeface="Times New Roman"/>
                </a:rPr>
                <a:t>musikklub</a:t>
              </a:r>
              <a:r>
                <a:rPr lang="en-GB" dirty="0">
                  <a:latin typeface="Aptos"/>
                  <a:cs typeface="Times New Roman"/>
                </a:rPr>
                <a:t>. </a:t>
              </a:r>
              <a:endParaRPr lang="en-US" dirty="0">
                <a:latin typeface="Aptos"/>
                <a:cs typeface="Times New Roman"/>
              </a:endParaRPr>
            </a:p>
          </p:txBody>
        </p:sp>
      </p:grpSp>
      <p:grpSp>
        <p:nvGrpSpPr>
          <p:cNvPr id="55" name="Agrupar 54">
            <a:extLst>
              <a:ext uri="{FF2B5EF4-FFF2-40B4-BE49-F238E27FC236}">
                <a16:creationId xmlns:a16="http://schemas.microsoft.com/office/drawing/2014/main" id="{CCFF2991-8445-80AD-82DA-B5CF4E91C44B}"/>
              </a:ext>
            </a:extLst>
          </p:cNvPr>
          <p:cNvGrpSpPr/>
          <p:nvPr/>
        </p:nvGrpSpPr>
        <p:grpSpPr>
          <a:xfrm>
            <a:off x="6048509" y="4049190"/>
            <a:ext cx="5843213" cy="914400"/>
            <a:chOff x="6146576" y="3747133"/>
            <a:chExt cx="5843213" cy="914400"/>
          </a:xfrm>
        </p:grpSpPr>
        <p:pic>
          <p:nvPicPr>
            <p:cNvPr id="16" name="Imagem 15" descr="Uma imagem com clipart, desenho, ilustração, arte&#10;&#10;Descrição gerada automaticamente">
              <a:extLst>
                <a:ext uri="{FF2B5EF4-FFF2-40B4-BE49-F238E27FC236}">
                  <a16:creationId xmlns:a16="http://schemas.microsoft.com/office/drawing/2014/main" id="{6E7AC98D-CCAC-59E6-AFDF-78A772ABD98D}"/>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6146576" y="3747133"/>
              <a:ext cx="914400" cy="914400"/>
            </a:xfrm>
            <a:prstGeom prst="rect">
              <a:avLst/>
            </a:prstGeom>
          </p:spPr>
        </p:pic>
        <p:sp>
          <p:nvSpPr>
            <p:cNvPr id="43" name="CaixaDeTexto 42">
              <a:extLst>
                <a:ext uri="{FF2B5EF4-FFF2-40B4-BE49-F238E27FC236}">
                  <a16:creationId xmlns:a16="http://schemas.microsoft.com/office/drawing/2014/main" id="{90389F72-B052-B186-66F5-3F8A30A15E6C}"/>
                </a:ext>
              </a:extLst>
            </p:cNvPr>
            <p:cNvSpPr txBox="1"/>
            <p:nvPr/>
          </p:nvSpPr>
          <p:spPr>
            <a:xfrm>
              <a:off x="7060249" y="3788835"/>
              <a:ext cx="4929540" cy="646331"/>
            </a:xfrm>
            <a:prstGeom prst="rect">
              <a:avLst/>
            </a:prstGeom>
            <a:noFill/>
          </p:spPr>
          <p:txBody>
            <a:bodyPr wrap="square" lIns="91440" tIns="45720" rIns="91440" bIns="45720" rtlCol="0" anchor="t">
              <a:spAutoFit/>
            </a:bodyPr>
            <a:lstStyle>
              <a:defPPr>
                <a:defRPr lang="pt-PT"/>
              </a:defPPr>
              <a:lvl1pPr>
                <a:defRPr sz="1200">
                  <a:effectLst/>
                  <a:latin typeface="Aptos" panose="020B0004020202020204" pitchFamily="34" charset="0"/>
                  <a:ea typeface="Aptos" panose="020B0004020202020204" pitchFamily="34" charset="0"/>
                  <a:cs typeface="Times New Roman" panose="02020603050405020304" pitchFamily="18" charset="0"/>
                </a:defRPr>
              </a:lvl1pPr>
            </a:lstStyle>
            <a:p>
              <a:r>
                <a:rPr lang="en-US" dirty="0">
                  <a:latin typeface="Aptos"/>
                  <a:cs typeface="Times New Roman"/>
                </a:rPr>
                <a:t>Dette er </a:t>
              </a:r>
              <a:r>
                <a:rPr lang="en-US" dirty="0" err="1">
                  <a:latin typeface="Aptos"/>
                  <a:cs typeface="Times New Roman"/>
                </a:rPr>
                <a:t>fru</a:t>
              </a:r>
              <a:r>
                <a:rPr lang="en-US" dirty="0">
                  <a:latin typeface="Aptos"/>
                  <a:cs typeface="Times New Roman"/>
                </a:rPr>
                <a:t> Johnson. </a:t>
              </a:r>
              <a:r>
                <a:rPr lang="en-GB" dirty="0">
                  <a:latin typeface="Aptos"/>
                  <a:cs typeface="Times New Roman"/>
                </a:rPr>
                <a:t>Hun </a:t>
              </a:r>
              <a:r>
                <a:rPr lang="en-GB" dirty="0" err="1">
                  <a:latin typeface="Aptos"/>
                  <a:cs typeface="Times New Roman"/>
                </a:rPr>
                <a:t>underviser</a:t>
              </a:r>
              <a:r>
                <a:rPr lang="en-GB" dirty="0">
                  <a:latin typeface="Aptos"/>
                  <a:cs typeface="Times New Roman"/>
                </a:rPr>
                <a:t> </a:t>
              </a:r>
              <a:r>
                <a:rPr lang="en-GB" dirty="0" err="1">
                  <a:latin typeface="Aptos"/>
                  <a:cs typeface="Times New Roman"/>
                </a:rPr>
                <a:t>i</a:t>
              </a:r>
              <a:r>
                <a:rPr lang="en-GB" dirty="0">
                  <a:latin typeface="Aptos"/>
                  <a:cs typeface="Times New Roman"/>
                </a:rPr>
                <a:t> </a:t>
              </a:r>
              <a:r>
                <a:rPr lang="en-GB" dirty="0" err="1">
                  <a:latin typeface="Aptos"/>
                  <a:cs typeface="Times New Roman"/>
                </a:rPr>
                <a:t>historie</a:t>
              </a:r>
              <a:r>
                <a:rPr lang="en-GB" dirty="0">
                  <a:latin typeface="Aptos"/>
                  <a:cs typeface="Times New Roman"/>
                </a:rPr>
                <a:t> </a:t>
              </a:r>
              <a:r>
                <a:rPr lang="en-GB" dirty="0" err="1">
                  <a:latin typeface="Aptos"/>
                  <a:cs typeface="Times New Roman"/>
                </a:rPr>
                <a:t>og</a:t>
              </a:r>
              <a:r>
                <a:rPr lang="en-GB" dirty="0">
                  <a:latin typeface="Aptos"/>
                  <a:cs typeface="Times New Roman"/>
                </a:rPr>
                <a:t> </a:t>
              </a:r>
              <a:r>
                <a:rPr lang="en-GB" dirty="0" err="1">
                  <a:latin typeface="Aptos"/>
                  <a:cs typeface="Times New Roman"/>
                </a:rPr>
                <a:t>kristendom</a:t>
              </a:r>
              <a:r>
                <a:rPr lang="en-GB" dirty="0">
                  <a:latin typeface="Aptos"/>
                  <a:cs typeface="Times New Roman"/>
                </a:rPr>
                <a:t>. Hun </a:t>
              </a:r>
              <a:r>
                <a:rPr lang="en-GB" dirty="0" err="1">
                  <a:latin typeface="Aptos"/>
                  <a:cs typeface="Times New Roman"/>
                </a:rPr>
                <a:t>har</a:t>
              </a:r>
              <a:r>
                <a:rPr lang="en-GB" dirty="0">
                  <a:latin typeface="Aptos"/>
                  <a:cs typeface="Times New Roman"/>
                </a:rPr>
                <a:t> </a:t>
              </a:r>
              <a:r>
                <a:rPr lang="en-GB" dirty="0" err="1">
                  <a:latin typeface="Aptos"/>
                  <a:cs typeface="Times New Roman"/>
                </a:rPr>
                <a:t>en</a:t>
              </a:r>
              <a:r>
                <a:rPr lang="en-GB" dirty="0">
                  <a:latin typeface="Aptos"/>
                  <a:cs typeface="Times New Roman"/>
                </a:rPr>
                <a:t> have </a:t>
              </a:r>
              <a:r>
                <a:rPr lang="en-GB" dirty="0" err="1">
                  <a:latin typeface="Aptos"/>
                  <a:cs typeface="Times New Roman"/>
                </a:rPr>
                <a:t>og</a:t>
              </a:r>
              <a:r>
                <a:rPr lang="en-GB" dirty="0">
                  <a:latin typeface="Aptos"/>
                  <a:cs typeface="Times New Roman"/>
                </a:rPr>
                <a:t> </a:t>
              </a:r>
              <a:r>
                <a:rPr lang="en-GB" dirty="0" err="1">
                  <a:latin typeface="Aptos"/>
                  <a:cs typeface="Times New Roman"/>
                </a:rPr>
                <a:t>kan</a:t>
              </a:r>
              <a:r>
                <a:rPr lang="en-GB" dirty="0">
                  <a:latin typeface="Aptos"/>
                  <a:cs typeface="Times New Roman"/>
                </a:rPr>
                <a:t> </a:t>
              </a:r>
              <a:r>
                <a:rPr lang="en-GB" dirty="0" err="1">
                  <a:latin typeface="Aptos"/>
                  <a:cs typeface="Times New Roman"/>
                </a:rPr>
                <a:t>godt</a:t>
              </a:r>
              <a:r>
                <a:rPr lang="en-GB" dirty="0">
                  <a:latin typeface="Aptos"/>
                  <a:cs typeface="Times New Roman"/>
                </a:rPr>
                <a:t> </a:t>
              </a:r>
              <a:r>
                <a:rPr lang="en-GB" dirty="0" err="1">
                  <a:latin typeface="Aptos"/>
                  <a:cs typeface="Times New Roman"/>
                </a:rPr>
                <a:t>lide</a:t>
              </a:r>
              <a:r>
                <a:rPr lang="en-GB" dirty="0">
                  <a:latin typeface="Aptos"/>
                  <a:cs typeface="Times New Roman"/>
                </a:rPr>
                <a:t> </a:t>
              </a:r>
              <a:r>
                <a:rPr lang="en-GB" dirty="0" err="1">
                  <a:latin typeface="Aptos"/>
                  <a:cs typeface="Times New Roman"/>
                </a:rPr>
                <a:t>havearbejde</a:t>
              </a:r>
              <a:r>
                <a:rPr lang="en-GB" dirty="0">
                  <a:latin typeface="Aptos"/>
                  <a:cs typeface="Times New Roman"/>
                </a:rPr>
                <a:t> </a:t>
              </a:r>
              <a:r>
                <a:rPr lang="en-GB" dirty="0" err="1">
                  <a:latin typeface="Aptos"/>
                  <a:cs typeface="Times New Roman"/>
                </a:rPr>
                <a:t>og</a:t>
              </a:r>
              <a:r>
                <a:rPr lang="en-GB" dirty="0">
                  <a:latin typeface="Aptos"/>
                  <a:cs typeface="Times New Roman"/>
                </a:rPr>
                <a:t> at passe sine </a:t>
              </a:r>
              <a:r>
                <a:rPr lang="en-GB" dirty="0" err="1">
                  <a:latin typeface="Aptos"/>
                  <a:cs typeface="Times New Roman"/>
                </a:rPr>
                <a:t>blomster</a:t>
              </a:r>
              <a:r>
                <a:rPr lang="en-GB" dirty="0">
                  <a:latin typeface="Aptos"/>
                  <a:cs typeface="Times New Roman"/>
                </a:rPr>
                <a:t>. </a:t>
              </a:r>
              <a:r>
                <a:rPr lang="en-GB" dirty="0" err="1">
                  <a:latin typeface="Aptos"/>
                  <a:cs typeface="Times New Roman"/>
                </a:rPr>
                <a:t>Hver</a:t>
              </a:r>
              <a:r>
                <a:rPr lang="en-GB" dirty="0">
                  <a:latin typeface="Aptos"/>
                  <a:cs typeface="Times New Roman"/>
                </a:rPr>
                <a:t> aften </a:t>
              </a:r>
              <a:r>
                <a:rPr lang="en-GB" dirty="0" err="1">
                  <a:latin typeface="Aptos"/>
                  <a:cs typeface="Times New Roman"/>
                </a:rPr>
                <a:t>går</a:t>
              </a:r>
              <a:r>
                <a:rPr lang="en-GB" dirty="0">
                  <a:latin typeface="Aptos"/>
                  <a:cs typeface="Times New Roman"/>
                </a:rPr>
                <a:t> hun en tur i nabolaget med sin ældste datter.</a:t>
              </a:r>
              <a:endParaRPr lang="en-US" dirty="0">
                <a:latin typeface="Aptos"/>
                <a:cs typeface="Times New Roman"/>
              </a:endParaRPr>
            </a:p>
          </p:txBody>
        </p:sp>
      </p:grpSp>
      <p:grpSp>
        <p:nvGrpSpPr>
          <p:cNvPr id="56" name="Agrupar 55">
            <a:extLst>
              <a:ext uri="{FF2B5EF4-FFF2-40B4-BE49-F238E27FC236}">
                <a16:creationId xmlns:a16="http://schemas.microsoft.com/office/drawing/2014/main" id="{06D1591B-08D0-653C-17AF-D58458E6D783}"/>
              </a:ext>
            </a:extLst>
          </p:cNvPr>
          <p:cNvGrpSpPr/>
          <p:nvPr/>
        </p:nvGrpSpPr>
        <p:grpSpPr>
          <a:xfrm>
            <a:off x="6048509" y="4953029"/>
            <a:ext cx="5843213" cy="914400"/>
            <a:chOff x="6146576" y="4676746"/>
            <a:chExt cx="5843213" cy="914400"/>
          </a:xfrm>
        </p:grpSpPr>
        <p:pic>
          <p:nvPicPr>
            <p:cNvPr id="14" name="Imagem 13" descr="Uma imagem com clipart, Cara humana, desenho, ilustração&#10;&#10;Descrição gerada automaticamente">
              <a:extLst>
                <a:ext uri="{FF2B5EF4-FFF2-40B4-BE49-F238E27FC236}">
                  <a16:creationId xmlns:a16="http://schemas.microsoft.com/office/drawing/2014/main" id="{2DF78465-3134-A20D-3BAE-1A6A7EB05A5B}"/>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6146576" y="4676746"/>
              <a:ext cx="914400" cy="914400"/>
            </a:xfrm>
            <a:prstGeom prst="rect">
              <a:avLst/>
            </a:prstGeom>
          </p:spPr>
        </p:pic>
        <p:sp>
          <p:nvSpPr>
            <p:cNvPr id="44" name="CaixaDeTexto 43">
              <a:extLst>
                <a:ext uri="{FF2B5EF4-FFF2-40B4-BE49-F238E27FC236}">
                  <a16:creationId xmlns:a16="http://schemas.microsoft.com/office/drawing/2014/main" id="{1448DB48-5033-35AE-7637-D95C0802D3D6}"/>
                </a:ext>
              </a:extLst>
            </p:cNvPr>
            <p:cNvSpPr txBox="1"/>
            <p:nvPr/>
          </p:nvSpPr>
          <p:spPr>
            <a:xfrm>
              <a:off x="7060249" y="4810781"/>
              <a:ext cx="4929540" cy="646331"/>
            </a:xfrm>
            <a:prstGeom prst="rect">
              <a:avLst/>
            </a:prstGeom>
            <a:noFill/>
          </p:spPr>
          <p:txBody>
            <a:bodyPr wrap="square" lIns="91440" tIns="45720" rIns="91440" bIns="45720" rtlCol="0" anchor="t">
              <a:spAutoFit/>
            </a:bodyPr>
            <a:lstStyle>
              <a:defPPr>
                <a:defRPr lang="pt-PT"/>
              </a:defPPr>
              <a:lvl1pPr>
                <a:defRPr sz="1200">
                  <a:effectLst/>
                  <a:latin typeface="Aptos" panose="020B0004020202020204" pitchFamily="34" charset="0"/>
                  <a:ea typeface="Aptos" panose="020B0004020202020204" pitchFamily="34" charset="0"/>
                  <a:cs typeface="Times New Roman" panose="02020603050405020304" pitchFamily="18" charset="0"/>
                </a:defRPr>
              </a:lvl1pPr>
            </a:lstStyle>
            <a:p>
              <a:r>
                <a:rPr lang="en-GB" dirty="0">
                  <a:latin typeface="Aptos"/>
                  <a:cs typeface="Times New Roman"/>
                </a:rPr>
                <a:t>Dette er Maryam. Hun er 13 </a:t>
              </a:r>
              <a:r>
                <a:rPr lang="en-GB" dirty="0" err="1">
                  <a:latin typeface="Aptos"/>
                  <a:cs typeface="Times New Roman"/>
                </a:rPr>
                <a:t>år</a:t>
              </a:r>
              <a:r>
                <a:rPr lang="en-GB" dirty="0">
                  <a:latin typeface="Aptos"/>
                  <a:cs typeface="Times New Roman"/>
                </a:rPr>
                <a:t> </a:t>
              </a:r>
              <a:r>
                <a:rPr lang="en-GB" dirty="0" err="1">
                  <a:latin typeface="Aptos"/>
                  <a:cs typeface="Times New Roman"/>
                </a:rPr>
                <a:t>gammel</a:t>
              </a:r>
              <a:r>
                <a:rPr lang="en-GB" dirty="0">
                  <a:latin typeface="Aptos"/>
                  <a:cs typeface="Times New Roman"/>
                </a:rPr>
                <a:t>, </a:t>
              </a:r>
              <a:r>
                <a:rPr lang="en-GB" dirty="0" err="1">
                  <a:latin typeface="Aptos"/>
                  <a:cs typeface="Times New Roman"/>
                </a:rPr>
                <a:t>og</a:t>
              </a:r>
              <a:r>
                <a:rPr lang="en-GB" dirty="0">
                  <a:latin typeface="Aptos"/>
                  <a:cs typeface="Times New Roman"/>
                </a:rPr>
                <a:t> </a:t>
              </a:r>
              <a:r>
                <a:rPr lang="en-GB" dirty="0" err="1">
                  <a:latin typeface="Aptos"/>
                  <a:cs typeface="Times New Roman"/>
                </a:rPr>
                <a:t>hendes</a:t>
              </a:r>
              <a:r>
                <a:rPr lang="en-GB" dirty="0">
                  <a:latin typeface="Aptos"/>
                  <a:cs typeface="Times New Roman"/>
                </a:rPr>
                <a:t> </a:t>
              </a:r>
              <a:r>
                <a:rPr lang="en-GB" dirty="0" err="1">
                  <a:latin typeface="Aptos"/>
                  <a:cs typeface="Times New Roman"/>
                </a:rPr>
                <a:t>familie</a:t>
              </a:r>
              <a:r>
                <a:rPr lang="en-GB" dirty="0">
                  <a:latin typeface="Aptos"/>
                  <a:cs typeface="Times New Roman"/>
                </a:rPr>
                <a:t> lever et liv med </a:t>
              </a:r>
              <a:r>
                <a:rPr lang="en-GB" dirty="0" err="1">
                  <a:latin typeface="Aptos"/>
                  <a:cs typeface="Times New Roman"/>
                </a:rPr>
                <a:t>begrænsede</a:t>
              </a:r>
              <a:r>
                <a:rPr lang="en-GB" dirty="0">
                  <a:latin typeface="Aptos"/>
                  <a:cs typeface="Times New Roman"/>
                </a:rPr>
                <a:t> </a:t>
              </a:r>
              <a:r>
                <a:rPr lang="en-GB" dirty="0" err="1">
                  <a:latin typeface="Aptos"/>
                  <a:cs typeface="Times New Roman"/>
                </a:rPr>
                <a:t>ressourcer</a:t>
              </a:r>
              <a:r>
                <a:rPr lang="en-GB" dirty="0">
                  <a:latin typeface="Aptos"/>
                  <a:cs typeface="Times New Roman"/>
                </a:rPr>
                <a:t>, men de lægger stor vægt </a:t>
              </a:r>
              <a:r>
                <a:rPr lang="en-GB" dirty="0" err="1">
                  <a:latin typeface="Aptos"/>
                  <a:cs typeface="Times New Roman"/>
                </a:rPr>
                <a:t>på</a:t>
              </a:r>
              <a:r>
                <a:rPr lang="en-GB" dirty="0">
                  <a:latin typeface="Aptos"/>
                  <a:cs typeface="Times New Roman"/>
                </a:rPr>
                <a:t> </a:t>
              </a:r>
              <a:r>
                <a:rPr lang="en-GB" dirty="0" err="1">
                  <a:latin typeface="Aptos"/>
                  <a:cs typeface="Times New Roman"/>
                </a:rPr>
                <a:t>uddannelse</a:t>
              </a:r>
              <a:r>
                <a:rPr lang="en-GB" dirty="0">
                  <a:latin typeface="Aptos"/>
                  <a:cs typeface="Times New Roman"/>
                </a:rPr>
                <a:t>. Hun er </a:t>
              </a:r>
              <a:r>
                <a:rPr lang="en-GB" dirty="0" err="1">
                  <a:latin typeface="Aptos"/>
                  <a:cs typeface="Times New Roman"/>
                </a:rPr>
                <a:t>en</a:t>
              </a:r>
              <a:r>
                <a:rPr lang="en-GB" dirty="0">
                  <a:latin typeface="Aptos"/>
                  <a:cs typeface="Times New Roman"/>
                </a:rPr>
                <a:t> god </a:t>
              </a:r>
              <a:r>
                <a:rPr lang="en-GB" dirty="0" err="1">
                  <a:latin typeface="Aptos"/>
                  <a:cs typeface="Times New Roman"/>
                </a:rPr>
                <a:t>elev</a:t>
              </a:r>
              <a:r>
                <a:rPr lang="en-GB" dirty="0">
                  <a:latin typeface="Aptos"/>
                  <a:cs typeface="Times New Roman"/>
                </a:rPr>
                <a:t> </a:t>
              </a:r>
              <a:r>
                <a:rPr lang="en-GB" dirty="0" err="1">
                  <a:latin typeface="Aptos"/>
                  <a:cs typeface="Times New Roman"/>
                </a:rPr>
                <a:t>og</a:t>
              </a:r>
              <a:r>
                <a:rPr lang="en-GB" dirty="0">
                  <a:latin typeface="Aptos"/>
                  <a:cs typeface="Times New Roman"/>
                </a:rPr>
                <a:t> </a:t>
              </a:r>
              <a:r>
                <a:rPr lang="en-GB" dirty="0" err="1">
                  <a:latin typeface="Aptos"/>
                  <a:cs typeface="Times New Roman"/>
                </a:rPr>
                <a:t>drømmer</a:t>
              </a:r>
              <a:r>
                <a:rPr lang="en-GB" dirty="0">
                  <a:latin typeface="Aptos"/>
                  <a:cs typeface="Times New Roman"/>
                </a:rPr>
                <a:t> om at </a:t>
              </a:r>
              <a:r>
                <a:rPr lang="en-GB" dirty="0" err="1">
                  <a:latin typeface="Aptos"/>
                  <a:cs typeface="Times New Roman"/>
                </a:rPr>
                <a:t>blive</a:t>
              </a:r>
              <a:r>
                <a:rPr lang="en-GB" dirty="0">
                  <a:latin typeface="Aptos"/>
                  <a:cs typeface="Times New Roman"/>
                </a:rPr>
                <a:t> </a:t>
              </a:r>
              <a:r>
                <a:rPr lang="en-GB" dirty="0" err="1">
                  <a:latin typeface="Aptos"/>
                  <a:cs typeface="Times New Roman"/>
                </a:rPr>
                <a:t>læge</a:t>
              </a:r>
              <a:r>
                <a:rPr lang="en-GB" dirty="0">
                  <a:latin typeface="Aptos"/>
                  <a:cs typeface="Times New Roman"/>
                </a:rPr>
                <a:t>.</a:t>
              </a:r>
              <a:endParaRPr lang="en-US" dirty="0">
                <a:cs typeface="Times New Roman"/>
              </a:endParaRPr>
            </a:p>
          </p:txBody>
        </p:sp>
      </p:grpSp>
      <p:grpSp>
        <p:nvGrpSpPr>
          <p:cNvPr id="57" name="Agrupar 56">
            <a:extLst>
              <a:ext uri="{FF2B5EF4-FFF2-40B4-BE49-F238E27FC236}">
                <a16:creationId xmlns:a16="http://schemas.microsoft.com/office/drawing/2014/main" id="{655F2BA2-E612-F416-E927-FF4C8A6E9028}"/>
              </a:ext>
            </a:extLst>
          </p:cNvPr>
          <p:cNvGrpSpPr/>
          <p:nvPr/>
        </p:nvGrpSpPr>
        <p:grpSpPr>
          <a:xfrm>
            <a:off x="6048509" y="5856867"/>
            <a:ext cx="5843213" cy="914400"/>
            <a:chOff x="6146576" y="5606357"/>
            <a:chExt cx="5843213" cy="914400"/>
          </a:xfrm>
        </p:grpSpPr>
        <p:pic>
          <p:nvPicPr>
            <p:cNvPr id="22" name="Imagem 21" descr="Uma imagem com Cara humana, desenho, clipart, ilustração&#10;&#10;Descrição gerada automaticamente">
              <a:extLst>
                <a:ext uri="{FF2B5EF4-FFF2-40B4-BE49-F238E27FC236}">
                  <a16:creationId xmlns:a16="http://schemas.microsoft.com/office/drawing/2014/main" id="{63AD86EF-A0CB-A7A7-182F-3E12634EF624}"/>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6146576" y="5606357"/>
              <a:ext cx="914400" cy="914400"/>
            </a:xfrm>
            <a:prstGeom prst="rect">
              <a:avLst/>
            </a:prstGeom>
          </p:spPr>
        </p:pic>
        <p:sp>
          <p:nvSpPr>
            <p:cNvPr id="45" name="CaixaDeTexto 44">
              <a:extLst>
                <a:ext uri="{FF2B5EF4-FFF2-40B4-BE49-F238E27FC236}">
                  <a16:creationId xmlns:a16="http://schemas.microsoft.com/office/drawing/2014/main" id="{A3B112FB-4933-A407-A3C9-DE89BC81B37F}"/>
                </a:ext>
              </a:extLst>
            </p:cNvPr>
            <p:cNvSpPr txBox="1"/>
            <p:nvPr/>
          </p:nvSpPr>
          <p:spPr>
            <a:xfrm>
              <a:off x="7060249" y="5648059"/>
              <a:ext cx="4929540" cy="830997"/>
            </a:xfrm>
            <a:prstGeom prst="rect">
              <a:avLst/>
            </a:prstGeom>
            <a:noFill/>
          </p:spPr>
          <p:txBody>
            <a:bodyPr wrap="square" lIns="91440" tIns="45720" rIns="91440" bIns="45720" rtlCol="0" anchor="t">
              <a:spAutoFit/>
            </a:bodyPr>
            <a:lstStyle>
              <a:defPPr>
                <a:defRPr lang="pt-PT"/>
              </a:defPPr>
              <a:lvl1pPr>
                <a:defRPr sz="1200">
                  <a:effectLst/>
                  <a:latin typeface="Aptos" panose="020B0004020202020204" pitchFamily="34" charset="0"/>
                  <a:ea typeface="Aptos" panose="020B0004020202020204" pitchFamily="34" charset="0"/>
                  <a:cs typeface="Times New Roman" panose="02020603050405020304" pitchFamily="18" charset="0"/>
                </a:defRPr>
              </a:lvl1pPr>
            </a:lstStyle>
            <a:p>
              <a:r>
                <a:rPr lang="en-GB" dirty="0">
                  <a:latin typeface="Aptos"/>
                  <a:cs typeface="Times New Roman"/>
                </a:rPr>
                <a:t>Det her er Wei. Han er 36 </a:t>
              </a:r>
              <a:r>
                <a:rPr lang="en-GB" dirty="0" err="1">
                  <a:latin typeface="Aptos"/>
                  <a:cs typeface="Times New Roman"/>
                </a:rPr>
                <a:t>år</a:t>
              </a:r>
              <a:r>
                <a:rPr lang="en-GB" dirty="0">
                  <a:latin typeface="Aptos"/>
                  <a:cs typeface="Times New Roman"/>
                </a:rPr>
                <a:t>, </a:t>
              </a:r>
              <a:r>
                <a:rPr lang="en-GB" dirty="0" err="1">
                  <a:latin typeface="Aptos"/>
                  <a:cs typeface="Times New Roman"/>
                </a:rPr>
                <a:t>har</a:t>
              </a:r>
              <a:r>
                <a:rPr lang="en-GB" dirty="0">
                  <a:latin typeface="Aptos"/>
                  <a:cs typeface="Times New Roman"/>
                </a:rPr>
                <a:t> </a:t>
              </a:r>
              <a:r>
                <a:rPr lang="en-GB" dirty="0" err="1">
                  <a:latin typeface="Aptos"/>
                  <a:cs typeface="Times New Roman"/>
                </a:rPr>
                <a:t>tre</a:t>
              </a:r>
              <a:r>
                <a:rPr lang="en-GB" dirty="0">
                  <a:latin typeface="Aptos"/>
                  <a:cs typeface="Times New Roman"/>
                </a:rPr>
                <a:t> </a:t>
              </a:r>
              <a:r>
                <a:rPr lang="en-GB" dirty="0" err="1">
                  <a:latin typeface="Aptos"/>
                  <a:cs typeface="Times New Roman"/>
                </a:rPr>
                <a:t>børn</a:t>
              </a:r>
              <a:r>
                <a:rPr lang="en-GB" dirty="0">
                  <a:latin typeface="Aptos"/>
                  <a:cs typeface="Times New Roman"/>
                </a:rPr>
                <a:t> </a:t>
              </a:r>
              <a:r>
                <a:rPr lang="en-GB" dirty="0" err="1">
                  <a:latin typeface="Aptos"/>
                  <a:cs typeface="Times New Roman"/>
                </a:rPr>
                <a:t>og</a:t>
              </a:r>
              <a:r>
                <a:rPr lang="en-GB" dirty="0">
                  <a:latin typeface="Aptos"/>
                  <a:cs typeface="Times New Roman"/>
                </a:rPr>
                <a:t> er </a:t>
              </a:r>
              <a:r>
                <a:rPr lang="en-GB" dirty="0" err="1">
                  <a:latin typeface="Aptos"/>
                  <a:cs typeface="Times New Roman"/>
                </a:rPr>
                <a:t>havemand</a:t>
              </a:r>
              <a:r>
                <a:rPr lang="en-GB" dirty="0">
                  <a:latin typeface="Aptos"/>
                  <a:cs typeface="Times New Roman"/>
                </a:rPr>
                <a:t>. Hans </a:t>
              </a:r>
              <a:r>
                <a:rPr lang="en-GB" dirty="0" err="1">
                  <a:latin typeface="Aptos"/>
                  <a:cs typeface="Times New Roman"/>
                </a:rPr>
                <a:t>kone</a:t>
              </a:r>
              <a:r>
                <a:rPr lang="en-GB" dirty="0">
                  <a:latin typeface="Aptos"/>
                  <a:cs typeface="Times New Roman"/>
                </a:rPr>
                <a:t> </a:t>
              </a:r>
              <a:r>
                <a:rPr lang="en-GB" dirty="0" err="1">
                  <a:latin typeface="Aptos"/>
                  <a:cs typeface="Times New Roman"/>
                </a:rPr>
                <a:t>arbejder</a:t>
              </a:r>
              <a:r>
                <a:rPr lang="en-GB" dirty="0">
                  <a:latin typeface="Aptos"/>
                  <a:cs typeface="Times New Roman"/>
                </a:rPr>
                <a:t> </a:t>
              </a:r>
              <a:r>
                <a:rPr lang="en-GB" dirty="0" err="1">
                  <a:latin typeface="Aptos"/>
                  <a:cs typeface="Times New Roman"/>
                </a:rPr>
                <a:t>i</a:t>
              </a:r>
              <a:r>
                <a:rPr lang="en-GB" dirty="0">
                  <a:latin typeface="Aptos"/>
                  <a:cs typeface="Times New Roman"/>
                </a:rPr>
                <a:t> en tøjbutik, og de har haft nogle økonomiske problemer. Wei er ven med præsten i den lokale kirke, og de har fået meget støtte fra kirken. </a:t>
              </a:r>
              <a:endParaRPr lang="en-US" dirty="0">
                <a:latin typeface="Aptos"/>
                <a:cs typeface="Times New Roman"/>
              </a:endParaRPr>
            </a:p>
          </p:txBody>
        </p:sp>
      </p:grpSp>
      <p:sp>
        <p:nvSpPr>
          <p:cNvPr id="58" name="CaixaDeTexto 57">
            <a:extLst>
              <a:ext uri="{FF2B5EF4-FFF2-40B4-BE49-F238E27FC236}">
                <a16:creationId xmlns:a16="http://schemas.microsoft.com/office/drawing/2014/main" id="{C5A8A809-F1E1-F848-1022-CECE5DE99BDB}"/>
              </a:ext>
            </a:extLst>
          </p:cNvPr>
          <p:cNvSpPr txBox="1"/>
          <p:nvPr/>
        </p:nvSpPr>
        <p:spPr>
          <a:xfrm>
            <a:off x="0" y="837743"/>
            <a:ext cx="12192001" cy="523220"/>
          </a:xfrm>
          <a:prstGeom prst="rect">
            <a:avLst/>
          </a:prstGeom>
          <a:noFill/>
        </p:spPr>
        <p:txBody>
          <a:bodyPr wrap="square">
            <a:spAutoFit/>
          </a:bodyPr>
          <a:lstStyle/>
          <a:p>
            <a:pPr algn="ctr"/>
            <a:r>
              <a:rPr lang="en-US" sz="2800" b="1" dirty="0">
                <a:solidFill>
                  <a:srgbClr val="00B0F0"/>
                </a:solidFill>
                <a:latin typeface="Montserrat" pitchFamily="2" charset="0"/>
                <a:cs typeface="Arial" panose="020B0604020202020204" pitchFamily="34" charset="0"/>
              </a:rPr>
              <a:t>AVATAR-BESKRIVELSER</a:t>
            </a:r>
          </a:p>
        </p:txBody>
      </p:sp>
    </p:spTree>
    <p:extLst>
      <p:ext uri="{BB962C8B-B14F-4D97-AF65-F5344CB8AC3E}">
        <p14:creationId xmlns:p14="http://schemas.microsoft.com/office/powerpoint/2010/main" val="470385368"/>
      </p:ext>
    </p:extLst>
  </p:cSld>
  <p:clrMapOvr>
    <a:masterClrMapping/>
  </p:clrMapOvr>
  <p:transition spd="slow">
    <p:push dir="u"/>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a:extLst>
              <a:ext uri="{FF2B5EF4-FFF2-40B4-BE49-F238E27FC236}">
                <a16:creationId xmlns:a16="http://schemas.microsoft.com/office/drawing/2014/main" id="{644CA82C-EDA2-417B-8990-FC20F26E2946}"/>
              </a:ext>
            </a:extLst>
          </p:cNvPr>
          <p:cNvSpPr/>
          <p:nvPr/>
        </p:nvSpPr>
        <p:spPr>
          <a:xfrm>
            <a:off x="2" y="0"/>
            <a:ext cx="12191998" cy="5103635"/>
          </a:xfrm>
          <a:prstGeom prst="rect">
            <a:avLst/>
          </a:prstGeom>
          <a:solidFill>
            <a:srgbClr val="0156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dirty="0"/>
          </a:p>
        </p:txBody>
      </p:sp>
      <p:sp>
        <p:nvSpPr>
          <p:cNvPr id="6" name="Retângulo 5">
            <a:extLst>
              <a:ext uri="{FF2B5EF4-FFF2-40B4-BE49-F238E27FC236}">
                <a16:creationId xmlns:a16="http://schemas.microsoft.com/office/drawing/2014/main" id="{7F188039-6DDB-46FE-BDA2-0FE7C8513AFA}"/>
              </a:ext>
            </a:extLst>
          </p:cNvPr>
          <p:cNvSpPr/>
          <p:nvPr/>
        </p:nvSpPr>
        <p:spPr>
          <a:xfrm>
            <a:off x="0" y="5095453"/>
            <a:ext cx="12192000" cy="176254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CaixaDeTexto 34">
            <a:extLst>
              <a:ext uri="{FF2B5EF4-FFF2-40B4-BE49-F238E27FC236}">
                <a16:creationId xmlns:a16="http://schemas.microsoft.com/office/drawing/2014/main" id="{EC5B6F3B-E6C0-4659-818A-0CA319DA3129}"/>
              </a:ext>
            </a:extLst>
          </p:cNvPr>
          <p:cNvSpPr txBox="1"/>
          <p:nvPr/>
        </p:nvSpPr>
        <p:spPr>
          <a:xfrm>
            <a:off x="2805038" y="2099433"/>
            <a:ext cx="6980905" cy="1200329"/>
          </a:xfrm>
          <a:prstGeom prst="rect">
            <a:avLst/>
          </a:prstGeom>
          <a:noFill/>
        </p:spPr>
        <p:txBody>
          <a:bodyPr wrap="square" rtlCol="0">
            <a:spAutoFit/>
          </a:bodyPr>
          <a:lstStyle/>
          <a:p>
            <a:pPr algn="ctr"/>
            <a:r>
              <a:rPr lang="en-US" sz="7200" b="1" dirty="0">
                <a:solidFill>
                  <a:schemeClr val="bg1"/>
                </a:solidFill>
                <a:latin typeface="Montserrat" pitchFamily="2" charset="0"/>
                <a:cs typeface="Arial" panose="020B0604020202020204" pitchFamily="34" charset="0"/>
              </a:rPr>
              <a:t>TAK</a:t>
            </a:r>
          </a:p>
        </p:txBody>
      </p:sp>
      <p:pic>
        <p:nvPicPr>
          <p:cNvPr id="8" name="Imagem 7" descr="Uma imagem com texto, captura de ecrã, Tipo de letra&#10;&#10;Descrição gerada automaticamente">
            <a:extLst>
              <a:ext uri="{FF2B5EF4-FFF2-40B4-BE49-F238E27FC236}">
                <a16:creationId xmlns:a16="http://schemas.microsoft.com/office/drawing/2014/main" id="{184C41BB-D82B-FE23-E81A-EAE8A28D622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113160"/>
            <a:ext cx="12192000" cy="1685073"/>
          </a:xfrm>
          <a:prstGeom prst="rect">
            <a:avLst/>
          </a:prstGeom>
        </p:spPr>
      </p:pic>
    </p:spTree>
    <p:extLst>
      <p:ext uri="{BB962C8B-B14F-4D97-AF65-F5344CB8AC3E}">
        <p14:creationId xmlns:p14="http://schemas.microsoft.com/office/powerpoint/2010/main" val="2468458736"/>
      </p:ext>
    </p:extLst>
  </p:cSld>
  <p:clrMapOvr>
    <a:masterClrMapping/>
  </p:clrMapOvr>
  <p:transition spd="slow">
    <p:push dir="u"/>
  </p:transition>
</p:sld>
</file>

<file path=ppt/theme/theme1.xml><?xml version="1.0" encoding="utf-8"?>
<a:theme xmlns:a="http://schemas.openxmlformats.org/drawingml/2006/main" name="1_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4.xml><?xml version="1.0" encoding="utf-8"?>
<a:theme xmlns:a="http://schemas.openxmlformats.org/drawingml/2006/main" name="1_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5.xml><?xml version="1.0" encoding="utf-8"?>
<a:theme xmlns:a="http://schemas.openxmlformats.org/drawingml/2006/main" name="Tema do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974</TotalTime>
  <Words>1176</Words>
  <Application>Microsoft Office PowerPoint</Application>
  <PresentationFormat>Ecrã Panorâmico</PresentationFormat>
  <Paragraphs>213</Paragraphs>
  <Slides>9</Slides>
  <Notes>3</Notes>
  <HiddenSlides>0</HiddenSlides>
  <MMClips>0</MMClips>
  <ScaleCrop>false</ScaleCrop>
  <HeadingPairs>
    <vt:vector size="6" baseType="variant">
      <vt:variant>
        <vt:lpstr>Tipos de letra usados</vt:lpstr>
      </vt:variant>
      <vt:variant>
        <vt:i4>5</vt:i4>
      </vt:variant>
      <vt:variant>
        <vt:lpstr>Tema</vt:lpstr>
      </vt:variant>
      <vt:variant>
        <vt:i4>4</vt:i4>
      </vt:variant>
      <vt:variant>
        <vt:lpstr>Títulos dos diapositivos</vt:lpstr>
      </vt:variant>
      <vt:variant>
        <vt:i4>9</vt:i4>
      </vt:variant>
    </vt:vector>
  </HeadingPairs>
  <TitlesOfParts>
    <vt:vector size="18" baseType="lpstr">
      <vt:lpstr>Aptos</vt:lpstr>
      <vt:lpstr>Arial</vt:lpstr>
      <vt:lpstr>Montserrat</vt:lpstr>
      <vt:lpstr>Times New Roman</vt:lpstr>
      <vt:lpstr>Wingdings</vt:lpstr>
      <vt:lpstr>1_Tema do Office</vt:lpstr>
      <vt:lpstr>Office Theme</vt:lpstr>
      <vt:lpstr>2_Office Theme</vt:lpstr>
      <vt:lpstr>1_Office Theme</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Filipa Abreu</dc:creator>
  <cp:keywords>, docId:11140F532E28944F46E6DF8E0D098B78</cp:keywords>
  <cp:lastModifiedBy>Filipa Abreu</cp:lastModifiedBy>
  <cp:revision>156</cp:revision>
  <dcterms:created xsi:type="dcterms:W3CDTF">2024-04-08T17:26:03Z</dcterms:created>
  <dcterms:modified xsi:type="dcterms:W3CDTF">2024-11-07T10:59:24Z</dcterms:modified>
</cp:coreProperties>
</file>