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omments/modernComment_20A_7AA57908.xml" ContentType="application/vnd.ms-powerpoint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5" r:id="rId2"/>
    <p:sldMasterId id="2147483670" r:id="rId3"/>
    <p:sldMasterId id="2147483667" r:id="rId4"/>
  </p:sldMasterIdLst>
  <p:notesMasterIdLst>
    <p:notesMasterId r:id="rId12"/>
  </p:notesMasterIdLst>
  <p:sldIdLst>
    <p:sldId id="522" r:id="rId5"/>
    <p:sldId id="523" r:id="rId6"/>
    <p:sldId id="524" r:id="rId7"/>
    <p:sldId id="525" r:id="rId8"/>
    <p:sldId id="526" r:id="rId9"/>
    <p:sldId id="516" r:id="rId10"/>
    <p:sldId id="527" r:id="rId11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9C0A205-1068-1DCC-C443-38483FE3B9A6}" name="Filipa Abreu" initials="FA" userId="S::filipa.abreu@isqe.com::797b8711-3de7-4353-b82c-ee3c32178c8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1725"/>
    <a:srgbClr val="000000"/>
    <a:srgbClr val="F9DFF1"/>
    <a:srgbClr val="EEA8D8"/>
    <a:srgbClr val="9FE6FF"/>
    <a:srgbClr val="DA44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22B3A7-DCDF-4EC7-877C-BBC801448E41}" v="5" dt="2024-11-07T11:21:39.2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Destaqu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447" autoAdjust="0"/>
  </p:normalViewPr>
  <p:slideViewPr>
    <p:cSldViewPr snapToGrid="0">
      <p:cViewPr varScale="1">
        <p:scale>
          <a:sx n="101" d="100"/>
          <a:sy n="101" d="100"/>
        </p:scale>
        <p:origin x="876" y="96"/>
      </p:cViewPr>
      <p:guideLst>
        <p:guide orient="horz" pos="2160"/>
        <p:guide pos="3840"/>
        <p:guide orient="horz" pos="7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lipa Abreu" userId="797b8711-3de7-4353-b82c-ee3c32178c83" providerId="ADAL" clId="{B3A204D4-28B7-4C71-BB6F-EC6744DDBD0C}"/>
    <pc:docChg chg="undo custSel addSld delSld modSld">
      <pc:chgData name="Filipa Abreu" userId="797b8711-3de7-4353-b82c-ee3c32178c83" providerId="ADAL" clId="{B3A204D4-28B7-4C71-BB6F-EC6744DDBD0C}" dt="2024-04-08T17:31:03.983" v="48" actId="47"/>
      <pc:docMkLst>
        <pc:docMk/>
      </pc:docMkLst>
      <pc:sldChg chg="addSp delSp modSp new mod modClrScheme chgLayout">
        <pc:chgData name="Filipa Abreu" userId="797b8711-3de7-4353-b82c-ee3c32178c83" providerId="ADAL" clId="{B3A204D4-28B7-4C71-BB6F-EC6744DDBD0C}" dt="2024-04-08T17:26:19.881" v="3"/>
        <pc:sldMkLst>
          <pc:docMk/>
          <pc:sldMk cId="1435330774" sldId="256"/>
        </pc:sldMkLst>
      </pc:sldChg>
      <pc:sldChg chg="delSp add del mod modClrScheme chgLayout">
        <pc:chgData name="Filipa Abreu" userId="797b8711-3de7-4353-b82c-ee3c32178c83" providerId="ADAL" clId="{B3A204D4-28B7-4C71-BB6F-EC6744DDBD0C}" dt="2024-04-08T17:26:43.682" v="5" actId="47"/>
        <pc:sldMkLst>
          <pc:docMk/>
          <pc:sldMk cId="223588467" sldId="257"/>
        </pc:sldMkLst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2468458736" sldId="265"/>
        </pc:sldMkLst>
      </pc:sldChg>
      <pc:sldChg chg="modSp add del mod">
        <pc:chgData name="Filipa Abreu" userId="797b8711-3de7-4353-b82c-ee3c32178c83" providerId="ADAL" clId="{B3A204D4-28B7-4C71-BB6F-EC6744DDBD0C}" dt="2024-04-08T17:31:03.983" v="48" actId="47"/>
        <pc:sldMkLst>
          <pc:docMk/>
          <pc:sldMk cId="2831063024" sldId="501"/>
        </pc:sldMkLst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203437176" sldId="503"/>
        </pc:sldMkLst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3213699077" sldId="508"/>
        </pc:sldMkLst>
      </pc:sldChg>
      <pc:sldChg chg="addSp modSp add mod modClrScheme chgLayout">
        <pc:chgData name="Filipa Abreu" userId="797b8711-3de7-4353-b82c-ee3c32178c83" providerId="ADAL" clId="{B3A204D4-28B7-4C71-BB6F-EC6744DDBD0C}" dt="2024-04-08T17:30:57.772" v="47" actId="14100"/>
        <pc:sldMkLst>
          <pc:docMk/>
          <pc:sldMk cId="4210208274" sldId="509"/>
        </pc:sldMkLst>
      </pc:sldChg>
    </pc:docChg>
  </pc:docChgLst>
  <pc:docChgLst>
    <pc:chgData name="Filipa Abreu" userId="797b8711-3de7-4353-b82c-ee3c32178c83" providerId="ADAL" clId="{EB22B3A7-DCDF-4EC7-877C-BBC801448E41}"/>
    <pc:docChg chg="custSel modSld">
      <pc:chgData name="Filipa Abreu" userId="797b8711-3de7-4353-b82c-ee3c32178c83" providerId="ADAL" clId="{EB22B3A7-DCDF-4EC7-877C-BBC801448E41}" dt="2024-11-07T11:21:39.231" v="21"/>
      <pc:docMkLst>
        <pc:docMk/>
      </pc:docMkLst>
      <pc:sldChg chg="addSp modSp mod">
        <pc:chgData name="Filipa Abreu" userId="797b8711-3de7-4353-b82c-ee3c32178c83" providerId="ADAL" clId="{EB22B3A7-DCDF-4EC7-877C-BBC801448E41}" dt="2024-11-07T11:21:19.817" v="18" actId="164"/>
        <pc:sldMkLst>
          <pc:docMk/>
          <pc:sldMk cId="3221883977" sldId="516"/>
        </pc:sldMkLst>
        <pc:spChg chg="mod">
          <ac:chgData name="Filipa Abreu" userId="797b8711-3de7-4353-b82c-ee3c32178c83" providerId="ADAL" clId="{EB22B3A7-DCDF-4EC7-877C-BBC801448E41}" dt="2024-11-07T11:21:19.817" v="18" actId="164"/>
          <ac:spMkLst>
            <pc:docMk/>
            <pc:sldMk cId="3221883977" sldId="516"/>
            <ac:spMk id="4" creationId="{9E0CBE7B-753F-0465-39A1-7EE626C94E33}"/>
          </ac:spMkLst>
        </pc:spChg>
        <pc:spChg chg="mod">
          <ac:chgData name="Filipa Abreu" userId="797b8711-3de7-4353-b82c-ee3c32178c83" providerId="ADAL" clId="{EB22B3A7-DCDF-4EC7-877C-BBC801448E41}" dt="2024-11-07T11:21:19.817" v="18" actId="164"/>
          <ac:spMkLst>
            <pc:docMk/>
            <pc:sldMk cId="3221883977" sldId="516"/>
            <ac:spMk id="7" creationId="{E84FD295-EF60-4DCE-D849-1B09F6D33486}"/>
          </ac:spMkLst>
        </pc:spChg>
        <pc:spChg chg="mod">
          <ac:chgData name="Filipa Abreu" userId="797b8711-3de7-4353-b82c-ee3c32178c83" providerId="ADAL" clId="{EB22B3A7-DCDF-4EC7-877C-BBC801448E41}" dt="2024-11-07T11:21:19.817" v="18" actId="164"/>
          <ac:spMkLst>
            <pc:docMk/>
            <pc:sldMk cId="3221883977" sldId="516"/>
            <ac:spMk id="10" creationId="{4EBF2B99-1106-0E44-3673-2C5A36E78F73}"/>
          </ac:spMkLst>
        </pc:spChg>
        <pc:grpChg chg="add mod">
          <ac:chgData name="Filipa Abreu" userId="797b8711-3de7-4353-b82c-ee3c32178c83" providerId="ADAL" clId="{EB22B3A7-DCDF-4EC7-877C-BBC801448E41}" dt="2024-11-07T11:21:19.817" v="18" actId="164"/>
          <ac:grpSpMkLst>
            <pc:docMk/>
            <pc:sldMk cId="3221883977" sldId="516"/>
            <ac:grpSpMk id="2" creationId="{D8BE4E84-66A4-28DB-7087-C785ED203D31}"/>
          </ac:grpSpMkLst>
        </pc:grpChg>
      </pc:sldChg>
      <pc:sldChg chg="addSp delSp modSp mod">
        <pc:chgData name="Filipa Abreu" userId="797b8711-3de7-4353-b82c-ee3c32178c83" providerId="ADAL" clId="{EB22B3A7-DCDF-4EC7-877C-BBC801448E41}" dt="2024-11-07T11:19:55.480" v="1"/>
        <pc:sldMkLst>
          <pc:docMk/>
          <pc:sldMk cId="2057664776" sldId="522"/>
        </pc:sldMkLst>
        <pc:picChg chg="add mod">
          <ac:chgData name="Filipa Abreu" userId="797b8711-3de7-4353-b82c-ee3c32178c83" providerId="ADAL" clId="{EB22B3A7-DCDF-4EC7-877C-BBC801448E41}" dt="2024-11-07T11:19:55.480" v="1"/>
          <ac:picMkLst>
            <pc:docMk/>
            <pc:sldMk cId="2057664776" sldId="522"/>
            <ac:picMk id="2" creationId="{C720B656-5D68-5556-1185-5D622553DDAA}"/>
          </ac:picMkLst>
        </pc:picChg>
        <pc:picChg chg="del">
          <ac:chgData name="Filipa Abreu" userId="797b8711-3de7-4353-b82c-ee3c32178c83" providerId="ADAL" clId="{EB22B3A7-DCDF-4EC7-877C-BBC801448E41}" dt="2024-11-07T11:19:54.868" v="0" actId="478"/>
          <ac:picMkLst>
            <pc:docMk/>
            <pc:sldMk cId="2057664776" sldId="522"/>
            <ac:picMk id="4" creationId="{A6F8B942-85D1-29F5-F2A8-E3765C472EB9}"/>
          </ac:picMkLst>
        </pc:picChg>
      </pc:sldChg>
      <pc:sldChg chg="addSp delSp modSp mod">
        <pc:chgData name="Filipa Abreu" userId="797b8711-3de7-4353-b82c-ee3c32178c83" providerId="ADAL" clId="{EB22B3A7-DCDF-4EC7-877C-BBC801448E41}" dt="2024-11-07T11:20:06.787" v="5" actId="1076"/>
        <pc:sldMkLst>
          <pc:docMk/>
          <pc:sldMk cId="490604547" sldId="526"/>
        </pc:sldMkLst>
        <pc:picChg chg="del">
          <ac:chgData name="Filipa Abreu" userId="797b8711-3de7-4353-b82c-ee3c32178c83" providerId="ADAL" clId="{EB22B3A7-DCDF-4EC7-877C-BBC801448E41}" dt="2024-11-07T11:19:59.841" v="2" actId="478"/>
          <ac:picMkLst>
            <pc:docMk/>
            <pc:sldMk cId="490604547" sldId="526"/>
            <ac:picMk id="2" creationId="{DF7084A0-88FC-6C3A-1262-6F9D902A8ABC}"/>
          </ac:picMkLst>
        </pc:picChg>
        <pc:picChg chg="add mod">
          <ac:chgData name="Filipa Abreu" userId="797b8711-3de7-4353-b82c-ee3c32178c83" providerId="ADAL" clId="{EB22B3A7-DCDF-4EC7-877C-BBC801448E41}" dt="2024-11-07T11:20:06.787" v="5" actId="1076"/>
          <ac:picMkLst>
            <pc:docMk/>
            <pc:sldMk cId="490604547" sldId="526"/>
            <ac:picMk id="3" creationId="{A9F15949-CAC7-1A33-9372-9E97C0B6197B}"/>
          </ac:picMkLst>
        </pc:picChg>
      </pc:sldChg>
      <pc:sldChg chg="addSp delSp modSp mod">
        <pc:chgData name="Filipa Abreu" userId="797b8711-3de7-4353-b82c-ee3c32178c83" providerId="ADAL" clId="{EB22B3A7-DCDF-4EC7-877C-BBC801448E41}" dt="2024-11-07T11:21:39.231" v="21"/>
        <pc:sldMkLst>
          <pc:docMk/>
          <pc:sldMk cId="3953415716" sldId="527"/>
        </pc:sldMkLst>
        <pc:spChg chg="del">
          <ac:chgData name="Filipa Abreu" userId="797b8711-3de7-4353-b82c-ee3c32178c83" providerId="ADAL" clId="{EB22B3A7-DCDF-4EC7-877C-BBC801448E41}" dt="2024-11-07T11:21:30.441" v="20" actId="478"/>
          <ac:spMkLst>
            <pc:docMk/>
            <pc:sldMk cId="3953415716" sldId="527"/>
            <ac:spMk id="3" creationId="{62D92004-A7AF-3E5C-0E64-49E85ECFA9F2}"/>
          </ac:spMkLst>
        </pc:spChg>
        <pc:spChg chg="del">
          <ac:chgData name="Filipa Abreu" userId="797b8711-3de7-4353-b82c-ee3c32178c83" providerId="ADAL" clId="{EB22B3A7-DCDF-4EC7-877C-BBC801448E41}" dt="2024-11-07T11:21:25.999" v="19" actId="478"/>
          <ac:spMkLst>
            <pc:docMk/>
            <pc:sldMk cId="3953415716" sldId="527"/>
            <ac:spMk id="6" creationId="{7F188039-6DDB-46FE-BDA2-0FE7C8513AFA}"/>
          </ac:spMkLst>
        </pc:spChg>
        <pc:spChg chg="del">
          <ac:chgData name="Filipa Abreu" userId="797b8711-3de7-4353-b82c-ee3c32178c83" providerId="ADAL" clId="{EB22B3A7-DCDF-4EC7-877C-BBC801448E41}" dt="2024-11-07T11:21:30.441" v="20" actId="478"/>
          <ac:spMkLst>
            <pc:docMk/>
            <pc:sldMk cId="3953415716" sldId="527"/>
            <ac:spMk id="31" creationId="{60FA0B70-B780-4FD8-8C49-173B4702B05F}"/>
          </ac:spMkLst>
        </pc:spChg>
        <pc:picChg chg="add mod">
          <ac:chgData name="Filipa Abreu" userId="797b8711-3de7-4353-b82c-ee3c32178c83" providerId="ADAL" clId="{EB22B3A7-DCDF-4EC7-877C-BBC801448E41}" dt="2024-11-07T11:21:39.231" v="21"/>
          <ac:picMkLst>
            <pc:docMk/>
            <pc:sldMk cId="3953415716" sldId="527"/>
            <ac:picMk id="4" creationId="{7F80A2ED-A9ED-31E2-8E03-9925CA2537BC}"/>
          </ac:picMkLst>
        </pc:picChg>
        <pc:picChg chg="del">
          <ac:chgData name="Filipa Abreu" userId="797b8711-3de7-4353-b82c-ee3c32178c83" providerId="ADAL" clId="{EB22B3A7-DCDF-4EC7-877C-BBC801448E41}" dt="2024-11-07T11:21:30.441" v="20" actId="478"/>
          <ac:picMkLst>
            <pc:docMk/>
            <pc:sldMk cId="3953415716" sldId="527"/>
            <ac:picMk id="5" creationId="{2F2B57AF-66C6-B842-91AC-E70867B21E53}"/>
          </ac:picMkLst>
        </pc:picChg>
        <pc:picChg chg="del">
          <ac:chgData name="Filipa Abreu" userId="797b8711-3de7-4353-b82c-ee3c32178c83" providerId="ADAL" clId="{EB22B3A7-DCDF-4EC7-877C-BBC801448E41}" dt="2024-11-07T11:21:30.441" v="20" actId="478"/>
          <ac:picMkLst>
            <pc:docMk/>
            <pc:sldMk cId="3953415716" sldId="527"/>
            <ac:picMk id="7" creationId="{BADA378C-847A-EEF1-8F26-D96B6E798C4A}"/>
          </ac:picMkLst>
        </pc:picChg>
        <pc:picChg chg="del">
          <ac:chgData name="Filipa Abreu" userId="797b8711-3de7-4353-b82c-ee3c32178c83" providerId="ADAL" clId="{EB22B3A7-DCDF-4EC7-877C-BBC801448E41}" dt="2024-11-07T11:21:30.441" v="20" actId="478"/>
          <ac:picMkLst>
            <pc:docMk/>
            <pc:sldMk cId="3953415716" sldId="527"/>
            <ac:picMk id="10" creationId="{4C0780A1-D645-6117-A06B-F2DA1522D4C5}"/>
          </ac:picMkLst>
        </pc:picChg>
        <pc:picChg chg="del">
          <ac:chgData name="Filipa Abreu" userId="797b8711-3de7-4353-b82c-ee3c32178c83" providerId="ADAL" clId="{EB22B3A7-DCDF-4EC7-877C-BBC801448E41}" dt="2024-11-07T11:21:30.441" v="20" actId="478"/>
          <ac:picMkLst>
            <pc:docMk/>
            <pc:sldMk cId="3953415716" sldId="527"/>
            <ac:picMk id="12" creationId="{A8D5B89D-A3F3-780A-2C53-29817E861493}"/>
          </ac:picMkLst>
        </pc:picChg>
        <pc:picChg chg="del">
          <ac:chgData name="Filipa Abreu" userId="797b8711-3de7-4353-b82c-ee3c32178c83" providerId="ADAL" clId="{EB22B3A7-DCDF-4EC7-877C-BBC801448E41}" dt="2024-11-07T11:21:30.441" v="20" actId="478"/>
          <ac:picMkLst>
            <pc:docMk/>
            <pc:sldMk cId="3953415716" sldId="527"/>
            <ac:picMk id="29" creationId="{5A8ADFDD-F280-8CA8-64E3-FF1D414B53CF}"/>
          </ac:picMkLst>
        </pc:picChg>
        <pc:picChg chg="del">
          <ac:chgData name="Filipa Abreu" userId="797b8711-3de7-4353-b82c-ee3c32178c83" providerId="ADAL" clId="{EB22B3A7-DCDF-4EC7-877C-BBC801448E41}" dt="2024-11-07T11:21:30.441" v="20" actId="478"/>
          <ac:picMkLst>
            <pc:docMk/>
            <pc:sldMk cId="3953415716" sldId="527"/>
            <ac:picMk id="30" creationId="{67E8D2A3-2EAF-13F7-FB3B-D4A478D99E36}"/>
          </ac:picMkLst>
        </pc:picChg>
        <pc:picChg chg="del">
          <ac:chgData name="Filipa Abreu" userId="797b8711-3de7-4353-b82c-ee3c32178c83" providerId="ADAL" clId="{EB22B3A7-DCDF-4EC7-877C-BBC801448E41}" dt="2024-11-07T11:21:30.441" v="20" actId="478"/>
          <ac:picMkLst>
            <pc:docMk/>
            <pc:sldMk cId="3953415716" sldId="527"/>
            <ac:picMk id="33" creationId="{DA639298-F93A-BD7A-692A-1112911C64A1}"/>
          </ac:picMkLst>
        </pc:picChg>
        <pc:picChg chg="del">
          <ac:chgData name="Filipa Abreu" userId="797b8711-3de7-4353-b82c-ee3c32178c83" providerId="ADAL" clId="{EB22B3A7-DCDF-4EC7-877C-BBC801448E41}" dt="2024-11-07T11:21:30.441" v="20" actId="478"/>
          <ac:picMkLst>
            <pc:docMk/>
            <pc:sldMk cId="3953415716" sldId="527"/>
            <ac:picMk id="37" creationId="{F899D5F1-1862-452E-B754-55C007F0FCE0}"/>
          </ac:picMkLst>
        </pc:picChg>
      </pc:sldChg>
    </pc:docChg>
  </pc:docChgLst>
  <pc:docChgLst>
    <pc:chgData name="Karin Hørup Mortensen" userId="S::au188011@uni.au.dk::b6c75f92-e948-4a65-bfa4-8f3a7da5e1dc" providerId="AD" clId="Web-{C9F980B1-5250-8E96-2867-5350FF610FB3}"/>
    <pc:docChg chg="modSld">
      <pc:chgData name="Karin Hørup Mortensen" userId="S::au188011@uni.au.dk::b6c75f92-e948-4a65-bfa4-8f3a7da5e1dc" providerId="AD" clId="Web-{C9F980B1-5250-8E96-2867-5350FF610FB3}" dt="2024-10-21T11:39:08.122" v="629" actId="20577"/>
      <pc:docMkLst>
        <pc:docMk/>
      </pc:docMkLst>
      <pc:sldChg chg="modSp">
        <pc:chgData name="Karin Hørup Mortensen" userId="S::au188011@uni.au.dk::b6c75f92-e948-4a65-bfa4-8f3a7da5e1dc" providerId="AD" clId="Web-{C9F980B1-5250-8E96-2867-5350FF610FB3}" dt="2024-10-21T11:18:24.641" v="242"/>
        <pc:sldMkLst>
          <pc:docMk/>
          <pc:sldMk cId="1104006833" sldId="513"/>
        </pc:sldMkLst>
        <pc:graphicFrameChg chg="mod modGraphic">
          <ac:chgData name="Karin Hørup Mortensen" userId="S::au188011@uni.au.dk::b6c75f92-e948-4a65-bfa4-8f3a7da5e1dc" providerId="AD" clId="Web-{C9F980B1-5250-8E96-2867-5350FF610FB3}" dt="2024-10-21T11:18:24.641" v="242"/>
          <ac:graphicFrameMkLst>
            <pc:docMk/>
            <pc:sldMk cId="1104006833" sldId="513"/>
            <ac:graphicFrameMk id="5" creationId="{D0E51A19-C721-904D-03F5-59CB9E3F7BF6}"/>
          </ac:graphicFrameMkLst>
        </pc:graphicFrameChg>
      </pc:sldChg>
      <pc:sldChg chg="modSp">
        <pc:chgData name="Karin Hørup Mortensen" userId="S::au188011@uni.au.dk::b6c75f92-e948-4a65-bfa4-8f3a7da5e1dc" providerId="AD" clId="Web-{C9F980B1-5250-8E96-2867-5350FF610FB3}" dt="2024-10-21T11:28:45.067" v="420" actId="20577"/>
        <pc:sldMkLst>
          <pc:docMk/>
          <pc:sldMk cId="470385368" sldId="514"/>
        </pc:sldMkLst>
        <pc:spChg chg="mod">
          <ac:chgData name="Karin Hørup Mortensen" userId="S::au188011@uni.au.dk::b6c75f92-e948-4a65-bfa4-8f3a7da5e1dc" providerId="AD" clId="Web-{C9F980B1-5250-8E96-2867-5350FF610FB3}" dt="2024-10-21T11:21:18.865" v="264" actId="20577"/>
          <ac:spMkLst>
            <pc:docMk/>
            <pc:sldMk cId="470385368" sldId="514"/>
            <ac:spMk id="21" creationId="{97F4FDE4-7C54-EB61-6A0D-D3194EA04DB7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1:54.569" v="268" actId="20577"/>
          <ac:spMkLst>
            <pc:docMk/>
            <pc:sldMk cId="470385368" sldId="514"/>
            <ac:spMk id="23" creationId="{B23AD316-27F2-5EB3-13D5-66B97FDB4953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2:23.602" v="278" actId="20577"/>
          <ac:spMkLst>
            <pc:docMk/>
            <pc:sldMk cId="470385368" sldId="514"/>
            <ac:spMk id="25" creationId="{0582885F-FA24-930D-0AE6-1DCA1C930817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4:37.340" v="310" actId="20577"/>
          <ac:spMkLst>
            <pc:docMk/>
            <pc:sldMk cId="470385368" sldId="514"/>
            <ac:spMk id="27" creationId="{3C228807-9EAA-A520-7959-30EB9520BCD3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5:07.607" v="315" actId="20577"/>
          <ac:spMkLst>
            <pc:docMk/>
            <pc:sldMk cId="470385368" sldId="514"/>
            <ac:spMk id="28" creationId="{90185E8A-273E-F14B-BC49-0E666B7B2A6E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0:40.223" v="256" actId="20577"/>
          <ac:spMkLst>
            <pc:docMk/>
            <pc:sldMk cId="470385368" sldId="514"/>
            <ac:spMk id="29" creationId="{0FDF9A70-5031-2B76-8D71-22A7388E301C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6:06.156" v="351" actId="20577"/>
          <ac:spMkLst>
            <pc:docMk/>
            <pc:sldMk cId="470385368" sldId="514"/>
            <ac:spMk id="42" creationId="{D46A6AD1-51C9-CA28-8A7B-537CE5DFA62D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7:16.314" v="401" actId="20577"/>
          <ac:spMkLst>
            <pc:docMk/>
            <pc:sldMk cId="470385368" sldId="514"/>
            <ac:spMk id="43" creationId="{90389F72-B052-B186-66F5-3F8A30A15E6C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8:07.207" v="410" actId="20577"/>
          <ac:spMkLst>
            <pc:docMk/>
            <pc:sldMk cId="470385368" sldId="514"/>
            <ac:spMk id="44" creationId="{1448DB48-5033-35AE-7637-D95C0802D3D6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8:45.067" v="420" actId="20577"/>
          <ac:spMkLst>
            <pc:docMk/>
            <pc:sldMk cId="470385368" sldId="514"/>
            <ac:spMk id="45" creationId="{A3B112FB-4933-A407-A3C9-DE89BC81B37F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17:29.154" v="224"/>
        <pc:sldMkLst>
          <pc:docMk/>
          <pc:sldMk cId="2125519142" sldId="515"/>
        </pc:sldMkLst>
        <pc:graphicFrameChg chg="mod modGraphic">
          <ac:chgData name="Karin Hørup Mortensen" userId="S::au188011@uni.au.dk::b6c75f92-e948-4a65-bfa4-8f3a7da5e1dc" providerId="AD" clId="Web-{C9F980B1-5250-8E96-2867-5350FF610FB3}" dt="2024-10-21T11:17:29.154" v="224"/>
          <ac:graphicFrameMkLst>
            <pc:docMk/>
            <pc:sldMk cId="2125519142" sldId="515"/>
            <ac:graphicFrameMk id="3" creationId="{47E143E8-5A06-3A32-4889-A7EEF1DF1CCF}"/>
          </ac:graphicFrameMkLst>
        </pc:graphicFrameChg>
      </pc:sldChg>
      <pc:sldChg chg="modSp">
        <pc:chgData name="Karin Hørup Mortensen" userId="S::au188011@uni.au.dk::b6c75f92-e948-4a65-bfa4-8f3a7da5e1dc" providerId="AD" clId="Web-{C9F980B1-5250-8E96-2867-5350FF610FB3}" dt="2024-10-21T11:39:08.122" v="629" actId="20577"/>
        <pc:sldMkLst>
          <pc:docMk/>
          <pc:sldMk cId="3221883977" sldId="516"/>
        </pc:sldMkLst>
        <pc:spChg chg="mod">
          <ac:chgData name="Karin Hørup Mortensen" userId="S::au188011@uni.au.dk::b6c75f92-e948-4a65-bfa4-8f3a7da5e1dc" providerId="AD" clId="Web-{C9F980B1-5250-8E96-2867-5350FF610FB3}" dt="2024-10-21T11:39:08.122" v="629" actId="20577"/>
          <ac:spMkLst>
            <pc:docMk/>
            <pc:sldMk cId="3221883977" sldId="516"/>
            <ac:spMk id="4" creationId="{9E0CBE7B-753F-0465-39A1-7EE626C94E33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18:08.015" v="233" actId="20577"/>
        <pc:sldMkLst>
          <pc:docMk/>
          <pc:sldMk cId="2773235657" sldId="517"/>
        </pc:sldMkLst>
        <pc:spChg chg="mod">
          <ac:chgData name="Karin Hørup Mortensen" userId="S::au188011@uni.au.dk::b6c75f92-e948-4a65-bfa4-8f3a7da5e1dc" providerId="AD" clId="Web-{C9F980B1-5250-8E96-2867-5350FF610FB3}" dt="2024-10-21T11:18:08.015" v="233" actId="20577"/>
          <ac:spMkLst>
            <pc:docMk/>
            <pc:sldMk cId="2773235657" sldId="517"/>
            <ac:spMk id="2" creationId="{481C7D99-FAF0-5039-64DA-AF2205A280C8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18:17.297" v="240" actId="20577"/>
        <pc:sldMkLst>
          <pc:docMk/>
          <pc:sldMk cId="3647376542" sldId="518"/>
        </pc:sldMkLst>
        <pc:spChg chg="mod">
          <ac:chgData name="Karin Hørup Mortensen" userId="S::au188011@uni.au.dk::b6c75f92-e948-4a65-bfa4-8f3a7da5e1dc" providerId="AD" clId="Web-{C9F980B1-5250-8E96-2867-5350FF610FB3}" dt="2024-10-21T11:18:17.297" v="240" actId="20577"/>
          <ac:spMkLst>
            <pc:docMk/>
            <pc:sldMk cId="3647376542" sldId="518"/>
            <ac:spMk id="2" creationId="{481C7D99-FAF0-5039-64DA-AF2205A280C8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16:15.996" v="158" actId="20577"/>
        <pc:sldMkLst>
          <pc:docMk/>
          <pc:sldMk cId="2042776895" sldId="519"/>
        </pc:sldMkLst>
        <pc:spChg chg="mod">
          <ac:chgData name="Karin Hørup Mortensen" userId="S::au188011@uni.au.dk::b6c75f92-e948-4a65-bfa4-8f3a7da5e1dc" providerId="AD" clId="Web-{C9F980B1-5250-8E96-2867-5350FF610FB3}" dt="2024-10-21T11:16:15.996" v="158" actId="20577"/>
          <ac:spMkLst>
            <pc:docMk/>
            <pc:sldMk cId="2042776895" sldId="519"/>
            <ac:spMk id="2" creationId="{481C7D99-FAF0-5039-64DA-AF2205A280C8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30:21.664" v="477" actId="20577"/>
        <pc:sldMkLst>
          <pc:docMk/>
          <pc:sldMk cId="3375716451" sldId="523"/>
        </pc:sldMkLst>
        <pc:spChg chg="mod">
          <ac:chgData name="Karin Hørup Mortensen" userId="S::au188011@uni.au.dk::b6c75f92-e948-4a65-bfa4-8f3a7da5e1dc" providerId="AD" clId="Web-{C9F980B1-5250-8E96-2867-5350FF610FB3}" dt="2024-10-21T11:30:21.664" v="477" actId="20577"/>
          <ac:spMkLst>
            <pc:docMk/>
            <pc:sldMk cId="3375716451" sldId="523"/>
            <ac:spMk id="5" creationId="{7549C767-20C1-2F6B-6C4A-EB15EDBBE853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31:11.291" v="481" actId="20577"/>
        <pc:sldMkLst>
          <pc:docMk/>
          <pc:sldMk cId="487668585" sldId="524"/>
        </pc:sldMkLst>
        <pc:spChg chg="mod">
          <ac:chgData name="Karin Hørup Mortensen" userId="S::au188011@uni.au.dk::b6c75f92-e948-4a65-bfa4-8f3a7da5e1dc" providerId="AD" clId="Web-{C9F980B1-5250-8E96-2867-5350FF610FB3}" dt="2024-10-21T11:31:11.291" v="481" actId="20577"/>
          <ac:spMkLst>
            <pc:docMk/>
            <pc:sldMk cId="487668585" sldId="524"/>
            <ac:spMk id="10" creationId="{59D54247-1262-0918-8877-7372590ECF67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35:59.326" v="551" actId="20577"/>
        <pc:sldMkLst>
          <pc:docMk/>
          <pc:sldMk cId="2848258843" sldId="525"/>
        </pc:sldMkLst>
        <pc:spChg chg="mod">
          <ac:chgData name="Karin Hørup Mortensen" userId="S::au188011@uni.au.dk::b6c75f92-e948-4a65-bfa4-8f3a7da5e1dc" providerId="AD" clId="Web-{C9F980B1-5250-8E96-2867-5350FF610FB3}" dt="2024-10-21T11:35:59.326" v="551" actId="20577"/>
          <ac:spMkLst>
            <pc:docMk/>
            <pc:sldMk cId="2848258843" sldId="525"/>
            <ac:spMk id="4" creationId="{9E0CBE7B-753F-0465-39A1-7EE626C94E33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36:17.967" v="553" actId="20577"/>
        <pc:sldMkLst>
          <pc:docMk/>
          <pc:sldMk cId="490604547" sldId="526"/>
        </pc:sldMkLst>
        <pc:spChg chg="mod">
          <ac:chgData name="Karin Hørup Mortensen" userId="S::au188011@uni.au.dk::b6c75f92-e948-4a65-bfa4-8f3a7da5e1dc" providerId="AD" clId="Web-{C9F980B1-5250-8E96-2867-5350FF610FB3}" dt="2024-10-21T11:36:17.967" v="553" actId="20577"/>
          <ac:spMkLst>
            <pc:docMk/>
            <pc:sldMk cId="490604547" sldId="526"/>
            <ac:spMk id="4" creationId="{9E0CBE7B-753F-0465-39A1-7EE626C94E33}"/>
          </ac:spMkLst>
        </pc:spChg>
      </pc:sldChg>
    </pc:docChg>
  </pc:docChgLst>
  <pc:docChgLst>
    <pc:chgData name="Karin Hørup Mortensen" userId="S::au188011@uni.au.dk::b6c75f92-e948-4a65-bfa4-8f3a7da5e1dc" providerId="AD" clId="Web-{F7023710-B788-B964-41F1-1E44936131C9}"/>
    <pc:docChg chg="modSld">
      <pc:chgData name="Karin Hørup Mortensen" userId="S::au188011@uni.au.dk::b6c75f92-e948-4a65-bfa4-8f3a7da5e1dc" providerId="AD" clId="Web-{F7023710-B788-B964-41F1-1E44936131C9}" dt="2024-10-28T12:38:34.280" v="35" actId="20577"/>
      <pc:docMkLst>
        <pc:docMk/>
      </pc:docMkLst>
      <pc:sldChg chg="modSp">
        <pc:chgData name="Karin Hørup Mortensen" userId="S::au188011@uni.au.dk::b6c75f92-e948-4a65-bfa4-8f3a7da5e1dc" providerId="AD" clId="Web-{F7023710-B788-B964-41F1-1E44936131C9}" dt="2024-10-28T12:38:22.529" v="34" actId="20577"/>
        <pc:sldMkLst>
          <pc:docMk/>
          <pc:sldMk cId="203437176" sldId="503"/>
        </pc:sldMkLst>
        <pc:spChg chg="mod">
          <ac:chgData name="Karin Hørup Mortensen" userId="S::au188011@uni.au.dk::b6c75f92-e948-4a65-bfa4-8f3a7da5e1dc" providerId="AD" clId="Web-{F7023710-B788-B964-41F1-1E44936131C9}" dt="2024-10-28T12:38:22.529" v="34" actId="20577"/>
          <ac:spMkLst>
            <pc:docMk/>
            <pc:sldMk cId="203437176" sldId="503"/>
            <ac:spMk id="8" creationId="{D6DEF2A8-A64B-9C51-E697-3DA43B963BB7}"/>
          </ac:spMkLst>
        </pc:spChg>
      </pc:sldChg>
      <pc:sldChg chg="modSp">
        <pc:chgData name="Karin Hørup Mortensen" userId="S::au188011@uni.au.dk::b6c75f92-e948-4a65-bfa4-8f3a7da5e1dc" providerId="AD" clId="Web-{F7023710-B788-B964-41F1-1E44936131C9}" dt="2024-10-28T12:38:34.280" v="35" actId="20577"/>
        <pc:sldMkLst>
          <pc:docMk/>
          <pc:sldMk cId="39231020" sldId="510"/>
        </pc:sldMkLst>
        <pc:spChg chg="mod">
          <ac:chgData name="Karin Hørup Mortensen" userId="S::au188011@uni.au.dk::b6c75f92-e948-4a65-bfa4-8f3a7da5e1dc" providerId="AD" clId="Web-{F7023710-B788-B964-41F1-1E44936131C9}" dt="2024-10-28T12:38:34.280" v="35" actId="20577"/>
          <ac:spMkLst>
            <pc:docMk/>
            <pc:sldMk cId="39231020" sldId="510"/>
            <ac:spMk id="8" creationId="{D6DEF2A8-A64B-9C51-E697-3DA43B963BB7}"/>
          </ac:spMkLst>
        </pc:spChg>
      </pc:sldChg>
      <pc:sldChg chg="modSp">
        <pc:chgData name="Karin Hørup Mortensen" userId="S::au188011@uni.au.dk::b6c75f92-e948-4a65-bfa4-8f3a7da5e1dc" providerId="AD" clId="Web-{F7023710-B788-B964-41F1-1E44936131C9}" dt="2024-10-28T12:30:58.485" v="14" actId="20577"/>
        <pc:sldMkLst>
          <pc:docMk/>
          <pc:sldMk cId="3647376542" sldId="518"/>
        </pc:sldMkLst>
        <pc:spChg chg="mod">
          <ac:chgData name="Karin Hørup Mortensen" userId="S::au188011@uni.au.dk::b6c75f92-e948-4a65-bfa4-8f3a7da5e1dc" providerId="AD" clId="Web-{F7023710-B788-B964-41F1-1E44936131C9}" dt="2024-10-28T12:30:58.485" v="14" actId="20577"/>
          <ac:spMkLst>
            <pc:docMk/>
            <pc:sldMk cId="3647376542" sldId="518"/>
            <ac:spMk id="2" creationId="{481C7D99-FAF0-5039-64DA-AF2205A280C8}"/>
          </ac:spMkLst>
        </pc:spChg>
      </pc:sldChg>
      <pc:sldChg chg="modSp">
        <pc:chgData name="Karin Hørup Mortensen" userId="S::au188011@uni.au.dk::b6c75f92-e948-4a65-bfa4-8f3a7da5e1dc" providerId="AD" clId="Web-{F7023710-B788-B964-41F1-1E44936131C9}" dt="2024-10-28T12:31:45.956" v="16" actId="20577"/>
        <pc:sldMkLst>
          <pc:docMk/>
          <pc:sldMk cId="2042776895" sldId="519"/>
        </pc:sldMkLst>
        <pc:spChg chg="mod">
          <ac:chgData name="Karin Hørup Mortensen" userId="S::au188011@uni.au.dk::b6c75f92-e948-4a65-bfa4-8f3a7da5e1dc" providerId="AD" clId="Web-{F7023710-B788-B964-41F1-1E44936131C9}" dt="2024-10-28T12:31:45.956" v="16" actId="20577"/>
          <ac:spMkLst>
            <pc:docMk/>
            <pc:sldMk cId="2042776895" sldId="519"/>
            <ac:spMk id="2" creationId="{481C7D99-FAF0-5039-64DA-AF2205A280C8}"/>
          </ac:spMkLst>
        </pc:spChg>
      </pc:sldChg>
      <pc:sldChg chg="modSp">
        <pc:chgData name="Karin Hørup Mortensen" userId="S::au188011@uni.au.dk::b6c75f92-e948-4a65-bfa4-8f3a7da5e1dc" providerId="AD" clId="Web-{F7023710-B788-B964-41F1-1E44936131C9}" dt="2024-10-28T12:32:49.820" v="19" actId="20577"/>
        <pc:sldMkLst>
          <pc:docMk/>
          <pc:sldMk cId="2848258843" sldId="525"/>
        </pc:sldMkLst>
        <pc:spChg chg="mod">
          <ac:chgData name="Karin Hørup Mortensen" userId="S::au188011@uni.au.dk::b6c75f92-e948-4a65-bfa4-8f3a7da5e1dc" providerId="AD" clId="Web-{F7023710-B788-B964-41F1-1E44936131C9}" dt="2024-10-28T12:32:49.820" v="19" actId="20577"/>
          <ac:spMkLst>
            <pc:docMk/>
            <pc:sldMk cId="2848258843" sldId="525"/>
            <ac:spMk id="4" creationId="{9E0CBE7B-753F-0465-39A1-7EE626C94E33}"/>
          </ac:spMkLst>
        </pc:spChg>
      </pc:sldChg>
    </pc:docChg>
  </pc:docChgLst>
  <pc:docChgLst>
    <pc:chgData name="Karin Hørup Mortensen" userId="S::au188011@uni.au.dk::b6c75f92-e948-4a65-bfa4-8f3a7da5e1dc" providerId="AD" clId="Web-{3822309C-4CF2-625B-832E-A0A189CD3A2C}"/>
    <pc:docChg chg="modSld">
      <pc:chgData name="Karin Hørup Mortensen" userId="S::au188011@uni.au.dk::b6c75f92-e948-4a65-bfa4-8f3a7da5e1dc" providerId="AD" clId="Web-{3822309C-4CF2-625B-832E-A0A189CD3A2C}" dt="2024-10-21T11:41:12.111" v="0" actId="20577"/>
      <pc:docMkLst>
        <pc:docMk/>
      </pc:docMkLst>
      <pc:sldChg chg="modSp">
        <pc:chgData name="Karin Hørup Mortensen" userId="S::au188011@uni.au.dk::b6c75f92-e948-4a65-bfa4-8f3a7da5e1dc" providerId="AD" clId="Web-{3822309C-4CF2-625B-832E-A0A189CD3A2C}" dt="2024-10-21T11:41:12.111" v="0" actId="20577"/>
        <pc:sldMkLst>
          <pc:docMk/>
          <pc:sldMk cId="3221883977" sldId="516"/>
        </pc:sldMkLst>
        <pc:spChg chg="mod">
          <ac:chgData name="Karin Hørup Mortensen" userId="S::au188011@uni.au.dk::b6c75f92-e948-4a65-bfa4-8f3a7da5e1dc" providerId="AD" clId="Web-{3822309C-4CF2-625B-832E-A0A189CD3A2C}" dt="2024-10-21T11:41:12.111" v="0" actId="20577"/>
          <ac:spMkLst>
            <pc:docMk/>
            <pc:sldMk cId="3221883977" sldId="516"/>
            <ac:spMk id="4" creationId="{9E0CBE7B-753F-0465-39A1-7EE626C94E33}"/>
          </ac:spMkLst>
        </pc:spChg>
      </pc:sldChg>
    </pc:docChg>
  </pc:docChgLst>
  <pc:docChgLst>
    <pc:chgData name="Maria Moreira" userId="4b08a787-79da-4031-b177-cbe8eb2ce0c6" providerId="ADAL" clId="{93B8926E-D097-4111-8C23-91647BEC2254}"/>
    <pc:docChg chg="undo custSel addSld delSld modSld sldOrd">
      <pc:chgData name="Maria Moreira" userId="4b08a787-79da-4031-b177-cbe8eb2ce0c6" providerId="ADAL" clId="{93B8926E-D097-4111-8C23-91647BEC2254}" dt="2024-06-25T22:40:56.261" v="3232" actId="465"/>
      <pc:docMkLst>
        <pc:docMk/>
      </pc:docMkLst>
      <pc:sldChg chg="del">
        <pc:chgData name="Maria Moreira" userId="4b08a787-79da-4031-b177-cbe8eb2ce0c6" providerId="ADAL" clId="{93B8926E-D097-4111-8C23-91647BEC2254}" dt="2024-06-25T16:46:07.576" v="27" actId="47"/>
        <pc:sldMkLst>
          <pc:docMk/>
          <pc:sldMk cId="203437176" sldId="503"/>
        </pc:sldMkLst>
      </pc:sldChg>
      <pc:sldChg chg="del">
        <pc:chgData name="Maria Moreira" userId="4b08a787-79da-4031-b177-cbe8eb2ce0c6" providerId="ADAL" clId="{93B8926E-D097-4111-8C23-91647BEC2254}" dt="2024-06-25T16:46:08.169" v="28" actId="47"/>
        <pc:sldMkLst>
          <pc:docMk/>
          <pc:sldMk cId="3213699077" sldId="508"/>
        </pc:sldMkLst>
      </pc:sldChg>
      <pc:sldChg chg="del">
        <pc:chgData name="Maria Moreira" userId="4b08a787-79da-4031-b177-cbe8eb2ce0c6" providerId="ADAL" clId="{93B8926E-D097-4111-8C23-91647BEC2254}" dt="2024-06-25T16:46:08.855" v="29" actId="47"/>
        <pc:sldMkLst>
          <pc:docMk/>
          <pc:sldMk cId="39231020" sldId="510"/>
        </pc:sldMkLst>
      </pc:sldChg>
      <pc:sldChg chg="del">
        <pc:chgData name="Maria Moreira" userId="4b08a787-79da-4031-b177-cbe8eb2ce0c6" providerId="ADAL" clId="{93B8926E-D097-4111-8C23-91647BEC2254}" dt="2024-06-25T16:46:09.877" v="30" actId="47"/>
        <pc:sldMkLst>
          <pc:docMk/>
          <pc:sldMk cId="1604622313" sldId="511"/>
        </pc:sldMkLst>
      </pc:sldChg>
      <pc:sldChg chg="addSp delSp modSp mod">
        <pc:chgData name="Maria Moreira" userId="4b08a787-79da-4031-b177-cbe8eb2ce0c6" providerId="ADAL" clId="{93B8926E-D097-4111-8C23-91647BEC2254}" dt="2024-06-25T17:31:53.133" v="734" actId="1076"/>
        <pc:sldMkLst>
          <pc:docMk/>
          <pc:sldMk cId="1394181892" sldId="512"/>
        </pc:sldMkLst>
      </pc:sldChg>
      <pc:sldChg chg="addSp delSp modSp add mod">
        <pc:chgData name="Maria Moreira" userId="4b08a787-79da-4031-b177-cbe8eb2ce0c6" providerId="ADAL" clId="{93B8926E-D097-4111-8C23-91647BEC2254}" dt="2024-06-25T22:24:14.507" v="2186" actId="1076"/>
        <pc:sldMkLst>
          <pc:docMk/>
          <pc:sldMk cId="1104006833" sldId="513"/>
        </pc:sldMkLst>
      </pc:sldChg>
      <pc:sldChg chg="addSp delSp modSp add mod ord">
        <pc:chgData name="Maria Moreira" userId="4b08a787-79da-4031-b177-cbe8eb2ce0c6" providerId="ADAL" clId="{93B8926E-D097-4111-8C23-91647BEC2254}" dt="2024-06-25T22:40:56.261" v="3232" actId="465"/>
        <pc:sldMkLst>
          <pc:docMk/>
          <pc:sldMk cId="470385368" sldId="514"/>
        </pc:sldMkLst>
      </pc:sldChg>
      <pc:sldChg chg="addSp delSp modSp add mod">
        <pc:chgData name="Maria Moreira" userId="4b08a787-79da-4031-b177-cbe8eb2ce0c6" providerId="ADAL" clId="{93B8926E-D097-4111-8C23-91647BEC2254}" dt="2024-06-25T22:40:16.278" v="3227" actId="2062"/>
        <pc:sldMkLst>
          <pc:docMk/>
          <pc:sldMk cId="2125519142" sldId="515"/>
        </pc:sldMkLst>
      </pc:sldChg>
      <pc:sldChg chg="addSp modSp new del mod">
        <pc:chgData name="Maria Moreira" userId="4b08a787-79da-4031-b177-cbe8eb2ce0c6" providerId="ADAL" clId="{93B8926E-D097-4111-8C23-91647BEC2254}" dt="2024-06-25T22:10:54.032" v="1468" actId="47"/>
        <pc:sldMkLst>
          <pc:docMk/>
          <pc:sldMk cId="3111612346" sldId="516"/>
        </pc:sldMkLst>
      </pc:sldChg>
      <pc:sldChg chg="addSp modSp add del mod">
        <pc:chgData name="Maria Moreira" userId="4b08a787-79da-4031-b177-cbe8eb2ce0c6" providerId="ADAL" clId="{93B8926E-D097-4111-8C23-91647BEC2254}" dt="2024-06-25T22:09:04.380" v="1456" actId="47"/>
        <pc:sldMkLst>
          <pc:docMk/>
          <pc:sldMk cId="2225320810" sldId="517"/>
        </pc:sldMkLst>
      </pc:sldChg>
      <pc:sldChg chg="addSp delSp modSp add mod ord">
        <pc:chgData name="Maria Moreira" userId="4b08a787-79da-4031-b177-cbe8eb2ce0c6" providerId="ADAL" clId="{93B8926E-D097-4111-8C23-91647BEC2254}" dt="2024-06-25T22:12:55.511" v="1517"/>
        <pc:sldMkLst>
          <pc:docMk/>
          <pc:sldMk cId="2773235657" sldId="517"/>
        </pc:sldMkLst>
      </pc:sldChg>
      <pc:sldChg chg="addSp delSp modSp add mod ord">
        <pc:chgData name="Maria Moreira" userId="4b08a787-79da-4031-b177-cbe8eb2ce0c6" providerId="ADAL" clId="{93B8926E-D097-4111-8C23-91647BEC2254}" dt="2024-06-25T22:19:28.042" v="1824"/>
        <pc:sldMkLst>
          <pc:docMk/>
          <pc:sldMk cId="3647376542" sldId="518"/>
        </pc:sldMkLst>
      </pc:sldChg>
      <pc:sldChg chg="addSp delSp modSp add mod ord">
        <pc:chgData name="Maria Moreira" userId="4b08a787-79da-4031-b177-cbe8eb2ce0c6" providerId="ADAL" clId="{93B8926E-D097-4111-8C23-91647BEC2254}" dt="2024-06-25T22:19:21.847" v="1822"/>
        <pc:sldMkLst>
          <pc:docMk/>
          <pc:sldMk cId="2042776895" sldId="519"/>
        </pc:sldMkLst>
      </pc:sldChg>
    </pc:docChg>
  </pc:docChgLst>
</pc:chgInfo>
</file>

<file path=ppt/comments/modernComment_20A_7AA5790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6E0D5E3-D8A9-4DB8-B7F9-2E50C1162A4A}" authorId="{59C0A205-1068-1DCC-C443-38483FE3B9A6}" created="2024-06-26T10:17:02.885">
    <pc:sldMkLst xmlns:pc="http://schemas.microsoft.com/office/powerpoint/2013/main/command">
      <pc:docMk/>
      <pc:sldMk cId="1435330774" sldId="256"/>
    </pc:sldMkLst>
    <p188:txBody>
      <a:bodyPr/>
      <a:lstStyle/>
      <a:p>
        <a:r>
          <a:rPr lang="pt-PT"/>
          <a:t>Please see the notes on the notes zone bellow each slide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56352-07AB-4B06-A786-D968E2F6FE16}" type="datetimeFigureOut">
              <a:rPr lang="pt-PT" smtClean="0"/>
              <a:t>07/11/2024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Klik for at redigere estilos i teksten til Modelo Global</a:t>
            </a:r>
          </a:p>
          <a:p>
            <a:pPr lvl="1"/>
            <a:r>
              <a:rPr lang="pt-PT"/>
              <a:t>Andet niveau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A353A-0BED-4976-99A6-4207780C58F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0267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I </a:t>
            </a:r>
            <a:r>
              <a:rPr lang="pt-PT" dirty="0" err="1"/>
              <a:t>denne </a:t>
            </a:r>
            <a:r>
              <a:rPr lang="pt-PT" dirty="0"/>
              <a:t>slide </a:t>
            </a:r>
            <a:r>
              <a:rPr lang="pt-PT" dirty="0" err="1"/>
              <a:t>bør </a:t>
            </a:r>
            <a:r>
              <a:rPr lang="pt-PT" dirty="0"/>
              <a:t>Taskmaster </a:t>
            </a:r>
            <a:r>
              <a:rPr lang="pt-PT" dirty="0" err="1"/>
              <a:t>nævne</a:t>
            </a:r>
            <a:r>
              <a:rPr lang="pt-PT" dirty="0"/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dirty="0" err="1"/>
              <a:t>At byde </a:t>
            </a:r>
            <a:r>
              <a:rPr lang="pt-PT" dirty="0"/>
              <a:t>brugerne </a:t>
            </a:r>
            <a:r>
              <a:rPr lang="pt-PT" dirty="0" err="1"/>
              <a:t>velkommen </a:t>
            </a:r>
            <a:r>
              <a:rPr lang="pt-PT" dirty="0"/>
              <a:t>til </a:t>
            </a:r>
            <a:r>
              <a:rPr lang="pt-PT" dirty="0" err="1"/>
              <a:t>Charlies hus</a:t>
            </a: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dirty="0" err="1"/>
              <a:t>Præsenter dig selv og </a:t>
            </a:r>
            <a:r>
              <a:rPr lang="pt-PT" dirty="0"/>
              <a:t>dine </a:t>
            </a:r>
            <a:r>
              <a:rPr lang="pt-PT" dirty="0" err="1"/>
              <a:t>funktioner undervejs </a:t>
            </a:r>
            <a:r>
              <a:rPr lang="pt-PT" dirty="0"/>
              <a:t>i spillet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dirty="0" err="1"/>
              <a:t>Introducer </a:t>
            </a:r>
            <a:r>
              <a:rPr lang="pt-PT" dirty="0"/>
              <a:t>robotten Charlie - </a:t>
            </a:r>
            <a:r>
              <a:rPr lang="en-US" sz="12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en virtuel figur, der præsenterer indholdet, giver dem strategiske oplysninger til at gennemføre udfordringerne, lykønsker dem med deres præstationer eller giver dem feedback, når det ikke går godt. </a:t>
            </a: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1490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6446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4684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2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4305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2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8177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På </a:t>
            </a:r>
            <a:r>
              <a:rPr lang="pt-PT" dirty="0" err="1"/>
              <a:t>dette </a:t>
            </a:r>
            <a:r>
              <a:rPr lang="pt-PT" dirty="0"/>
              <a:t>dias </a:t>
            </a:r>
            <a:r>
              <a:rPr lang="pt-PT" dirty="0" err="1"/>
              <a:t>bør </a:t>
            </a:r>
            <a:r>
              <a:rPr lang="pt-PT" dirty="0"/>
              <a:t>taskmasteren </a:t>
            </a:r>
            <a:r>
              <a:rPr lang="pt-PT" dirty="0" err="1"/>
              <a:t>nævne</a:t>
            </a:r>
            <a:r>
              <a:rPr lang="pt-PT" dirty="0"/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0070C0"/>
              </a:solidFill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solidFill>
                  <a:srgbClr val="0070C0"/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Forklar dynamikken i det rum, hvor alle er i begyndelsen og slutningen, og dynamikken i de parallelle rum, hvor hvert hold udforsker huset.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dirty="0">
              <a:solidFill>
                <a:srgbClr val="0070C0"/>
              </a:solidFill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solidFill>
                  <a:srgbClr val="0070C0"/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Hvert hold har en talsmand, som har adgang til kurset på sin computer og deler skærmen med de andre holdmedlemmer.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I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hver udfordring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skal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talsmanden indsamle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alle medlemmernes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meninger for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at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kunne svare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på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udfordringen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så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hurtigt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som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muligt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.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6184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Efter dette slide bør </a:t>
            </a:r>
            <a:r>
              <a:rPr lang="en-US" dirty="0" err="1"/>
              <a:t>Taksmaster </a:t>
            </a:r>
            <a:r>
              <a:rPr lang="en-US" dirty="0"/>
              <a:t>stoppe med at dele dette </a:t>
            </a:r>
            <a:r>
              <a:rPr lang="en-US" dirty="0" err="1"/>
              <a:t>powerpoint </a:t>
            </a:r>
            <a:r>
              <a:rPr lang="en-US" dirty="0"/>
              <a:t>og begynde at dele adgang til spillet</a:t>
            </a:r>
            <a:r>
              <a:rPr lang="en-US" dirty="0" err="1"/>
              <a:t>. 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0907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1956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3696124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0611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03225D93-3CDA-966B-615D-444BE4F6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64FB5A5C-423D-794D-B27F-4D31FFA99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39DF150B-6BD1-0695-56ED-086A5147E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1914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1229393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6745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2148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728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5215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microsoft.com/office/2007/relationships/hdphoto" Target="../media/hdphoto2.wdp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Agrupar 6">
            <a:extLst>
              <a:ext uri="{FF2B5EF4-FFF2-40B4-BE49-F238E27FC236}">
                <a16:creationId xmlns:a16="http://schemas.microsoft.com/office/drawing/2014/main" id="{F23BE317-4949-C6D8-1B5A-30834F9A476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05215" y="167682"/>
            <a:ext cx="1637233" cy="313595"/>
            <a:chOff x="3657600" y="4050299"/>
            <a:chExt cx="4667534" cy="894017"/>
          </a:xfrm>
        </p:grpSpPr>
        <p:pic>
          <p:nvPicPr>
            <p:cNvPr id="8" name="Imagem 4">
              <a:extLst>
                <a:ext uri="{FF2B5EF4-FFF2-40B4-BE49-F238E27FC236}">
                  <a16:creationId xmlns:a16="http://schemas.microsoft.com/office/drawing/2014/main" id="{F8F5220E-4F14-356A-F12C-EB5AF01F9C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82851" l="6305" r="95081">
                          <a14:foregroundMark x1="65818" y1="15648" x2="65818" y2="41265"/>
                          <a14:foregroundMark x1="68561" y1="72454" x2="69635" y2="81994"/>
                          <a14:foregroundMark x1="65394" y1="44159" x2="68561" y2="72454"/>
                          <a14:foregroundMark x1="69635" y1="81994" x2="70483" y2="82637"/>
                          <a14:foregroundMark x1="75120" y1="55841" x2="78089" y2="69239"/>
                          <a14:foregroundMark x1="70936" y1="36977" x2="73226" y2="47267"/>
                          <a14:foregroundMark x1="78089" y1="69239" x2="77523" y2="75991"/>
                          <a14:foregroundMark x1="82273" y1="57985" x2="94317" y2="56377"/>
                          <a14:foregroundMark x1="89907" y1="48767" x2="84959" y2="41908"/>
                          <a14:foregroundMark x1="95081" y1="55949" x2="92169" y2="51876"/>
                          <a14:foregroundMark x1="84959" y1="41908" x2="87786" y2="79850"/>
                          <a14:foregroundMark x1="87786" y1="79850" x2="88154" y2="80279"/>
                          <a14:foregroundMark x1="59231" y1="37299" x2="51626" y2="50375"/>
                          <a14:foregroundMark x1="36726" y1="39550" x2="45038" y2="65702"/>
                          <a14:foregroundMark x1="45038" y1="65702" x2="45462" y2="77385"/>
                          <a14:foregroundMark x1="30817" y1="77706" x2="29856" y2="35691"/>
                          <a14:foregroundMark x1="29856" y1="35691" x2="21544" y2="44159"/>
                          <a14:foregroundMark x1="16002" y1="22508" x2="5683" y2="31618"/>
                          <a14:foregroundMark x1="5683" y1="31618" x2="6361" y2="74598"/>
                          <a14:foregroundMark x1="6361" y1="74598" x2="15154" y2="78992"/>
                          <a14:foregroundMark x1="20526" y1="13934" x2="20696" y2="45445"/>
                          <a14:foregroundMark x1="20696" y1="45445" x2="21035" y2="76956"/>
                          <a14:foregroundMark x1="41815" y1="54341" x2="35341" y2="69453"/>
                          <a14:foregroundMark x1="44953" y1="41586" x2="45293" y2="63558"/>
                          <a14:foregroundMark x1="50749" y1="40193" x2="50834" y2="82958"/>
                          <a14:foregroundMark x1="93271" y1="80600" x2="87815" y2="80922"/>
                          <a14:backgroundMark x1="90585" y1="48124" x2="89030" y2="47803"/>
                          <a14:backgroundMark x1="89737" y1="49732" x2="91009" y2="49732"/>
                          <a14:backgroundMark x1="91971" y1="50697" x2="89454" y2="49732"/>
                          <a14:backgroundMark x1="73791" y1="50697" x2="74922" y2="48124"/>
                          <a14:backgroundMark x1="73961" y1="51125" x2="72745" y2="47481"/>
                          <a14:backgroundMark x1="73085" y1="47803" x2="75177" y2="55627"/>
                          <a14:backgroundMark x1="68420" y1="72454" x2="68420" y2="724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36248" y="4050299"/>
              <a:ext cx="3388886" cy="894017"/>
            </a:xfrm>
            <a:prstGeom prst="rect">
              <a:avLst/>
            </a:prstGeom>
          </p:spPr>
        </p:pic>
        <p:pic>
          <p:nvPicPr>
            <p:cNvPr id="9" name="Imagem 4">
              <a:extLst>
                <a:ext uri="{FF2B5EF4-FFF2-40B4-BE49-F238E27FC236}">
                  <a16:creationId xmlns:a16="http://schemas.microsoft.com/office/drawing/2014/main" id="{994535AE-7CB6-F2C9-5E4C-217D454DE7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432" b="100000" l="0" r="100000">
                          <a14:foregroundMark x1="90545" y1="44524" x2="89957" y2="78098"/>
                          <a14:foregroundMark x1="89957" y1="78098" x2="89957" y2="78098"/>
                          <a14:foregroundMark x1="91079" y1="20144" x2="89957" y2="15108"/>
                          <a14:foregroundMark x1="17201" y1="33573" x2="10043" y2="47802"/>
                          <a14:foregroundMark x1="23130" y1="20863" x2="15812" y2="43965"/>
                          <a14:foregroundMark x1="15812" y1="43965" x2="15812" y2="43965"/>
                          <a14:foregroundMark x1="4434" y1="59233" x2="11325" y2="44684"/>
                          <a14:foregroundMark x1="89583" y1="19984" x2="87286" y2="20144"/>
                          <a14:foregroundMark x1="55342" y1="94564" x2="36004" y2="93845"/>
                          <a14:foregroundMark x1="67468" y1="92406" x2="70085" y2="89688"/>
                          <a14:foregroundMark x1="47329" y1="11591" x2="42575" y2="10152"/>
                          <a14:foregroundMark x1="36859" y1="12070" x2="36859" y2="10631"/>
                          <a14:foregroundMark x1="33387" y1="12550" x2="34081" y2="11591"/>
                          <a14:foregroundMark x1="41560" y1="12310" x2="37821" y2="9432"/>
                          <a14:foregroundMark x1="71207" y1="68665" x2="71368" y2="6890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57600" y="4076699"/>
              <a:ext cx="1214652" cy="8126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8542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9" r:id="rId4"/>
    <p:sldLayoutId id="2147483660" r:id="rId5"/>
    <p:sldLayoutId id="2147483672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7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FB51F32-A06D-E4B9-0793-DB1F4B1031A4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76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m texto, desenho, captura de ecrã&#10;&#10;Descrição gerada automaticamente">
            <a:extLst>
              <a:ext uri="{FF2B5EF4-FFF2-40B4-BE49-F238E27FC236}">
                <a16:creationId xmlns:a16="http://schemas.microsoft.com/office/drawing/2014/main" id="{F62028C7-F41C-EEA5-B9CE-2B13292CEEA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  <a:prstGeom prst="rect">
            <a:avLst/>
          </a:prstGeom>
        </p:spPr>
      </p:pic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610"/>
          <a:stretch/>
        </p:blipFill>
        <p:spPr>
          <a:xfrm>
            <a:off x="0" y="1"/>
            <a:ext cx="12192000" cy="7810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157509A-B058-E3B5-96F3-9C9B8617FDC2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77B30315-477D-3F73-3C7F-8A1E21140A17}"/>
              </a:ext>
            </a:extLst>
          </p:cNvPr>
          <p:cNvSpPr/>
          <p:nvPr userDrawn="1"/>
        </p:nvSpPr>
        <p:spPr>
          <a:xfrm>
            <a:off x="0" y="781051"/>
            <a:ext cx="12192000" cy="6076948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657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20A_7AA5790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Uma imagem com texto, desenho&#10;&#10;Descrição gerada automaticamente">
            <a:extLst>
              <a:ext uri="{FF2B5EF4-FFF2-40B4-BE49-F238E27FC236}">
                <a16:creationId xmlns:a16="http://schemas.microsoft.com/office/drawing/2014/main" id="{C720B656-5D68-5556-1185-5D622553DD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64776"/>
      </p:ext>
    </p:extLst>
  </p:cSld>
  <p:clrMapOvr>
    <a:masterClrMapping/>
  </p:clrMapOvr>
  <p:transition spd="slow">
    <p:push dir="u"/>
  </p:transition>
  <p:extLst>
    <p:ext uri="{6950BFC3-D8DA-4A85-94F7-54DA5524770B}">
      <p188:commentRel xmlns:p188="http://schemas.microsoft.com/office/powerpoint/2018/8/main" r:id="rId3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684B0B93-8300-699F-873F-6665101E42AF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Målsætninger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549C767-20C1-2F6B-6C4A-EB15EDBBE853}"/>
              </a:ext>
            </a:extLst>
          </p:cNvPr>
          <p:cNvSpPr txBox="1"/>
          <p:nvPr/>
        </p:nvSpPr>
        <p:spPr>
          <a:xfrm>
            <a:off x="451104" y="1863864"/>
            <a:ext cx="11289792" cy="455509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1001395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1001395" indent="-2857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>
                <a:latin typeface="Source Code Pro"/>
                <a:ea typeface="Source Code Pro"/>
                <a:sym typeface="Montserrat Light"/>
              </a:rPr>
              <a:t>At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opnå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en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dybere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forståelse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og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bevidsthed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om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betydningen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af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algoritmisk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bias</a:t>
            </a:r>
            <a:endParaRPr lang="en-US" sz="1800" dirty="0">
              <a:latin typeface="Source Code Pro"/>
              <a:ea typeface="Source Code Pro"/>
            </a:endParaRPr>
          </a:p>
          <a:p>
            <a:pPr marL="1001395" indent="-2857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>
                <a:latin typeface="Source Code Pro"/>
                <a:ea typeface="Source Code Pro"/>
                <a:sym typeface="Montserrat Light"/>
              </a:rPr>
              <a:t>At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styrke</a:t>
            </a:r>
            <a:r>
              <a:rPr lang="en-US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interessen</a:t>
            </a:r>
            <a:r>
              <a:rPr lang="en-US" dirty="0">
                <a:latin typeface="Source Code Pro"/>
                <a:ea typeface="Source Code Pro"/>
                <a:sym typeface="Montserrat Light"/>
              </a:rPr>
              <a:t> for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etik</a:t>
            </a:r>
            <a:r>
              <a:rPr lang="en-US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inden</a:t>
            </a:r>
            <a:r>
              <a:rPr lang="en-US" dirty="0">
                <a:latin typeface="Source Code Pro"/>
                <a:ea typeface="Source Code Pro"/>
                <a:sym typeface="Montserrat Light"/>
              </a:rPr>
              <a:t> for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kunstig</a:t>
            </a:r>
            <a:r>
              <a:rPr lang="en-US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intelligens</a:t>
            </a:r>
            <a:endParaRPr lang="en-US">
              <a:latin typeface="Source Code Pro"/>
              <a:ea typeface="Source Code Pro"/>
            </a:endParaRPr>
          </a:p>
          <a:p>
            <a:pPr marL="1001395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715645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algn="ctr">
              <a:buClr>
                <a:srgbClr val="000000"/>
              </a:buClr>
              <a:buSzPts val="2000"/>
            </a:pPr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Spillets mål</a:t>
            </a: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715645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715645"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800" dirty="0">
                <a:latin typeface="Source Code Pro"/>
                <a:ea typeface="Source Code Pro"/>
                <a:sym typeface="Montserrat Light"/>
              </a:rPr>
              <a:t>Det er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ligesom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et escape room! </a:t>
            </a:r>
            <a:endParaRPr lang="en-US" sz="1800">
              <a:latin typeface="Source Code Pro"/>
              <a:ea typeface="Source Code Pro"/>
            </a:endParaRPr>
          </a:p>
          <a:p>
            <a:pPr marL="715645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1001395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At udforske alle rum i huset</a:t>
            </a: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1001395" indent="-2857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>
                <a:latin typeface="Source Code Pro"/>
                <a:ea typeface="Source Code Pro"/>
                <a:sym typeface="Montserrat Light"/>
              </a:rPr>
              <a:t>At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fuldføre</a:t>
            </a:r>
            <a:r>
              <a:rPr lang="en-US" dirty="0">
                <a:latin typeface="Source Code Pro"/>
                <a:ea typeface="Source Code Pro"/>
                <a:sym typeface="Montserrat Light"/>
              </a:rPr>
              <a:t> 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alle missioner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eller</a:t>
            </a:r>
            <a:r>
              <a:rPr lang="en-US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udfordringer</a:t>
            </a:r>
            <a:r>
              <a:rPr lang="en-US" dirty="0">
                <a:latin typeface="Source Code Pro"/>
                <a:ea typeface="Source Code Pro"/>
                <a:sym typeface="Montserrat Light"/>
              </a:rPr>
              <a:t> </a:t>
            </a:r>
            <a:endParaRPr lang="en-US" sz="1800" dirty="0">
              <a:latin typeface="Source Code Pro"/>
              <a:ea typeface="Source Code Pro"/>
            </a:endParaRPr>
          </a:p>
          <a:p>
            <a:pPr marL="1001395" indent="-2857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>
                <a:latin typeface="Source Code Pro"/>
                <a:ea typeface="Source Code Pro"/>
                <a:sym typeface="Montserrat Light"/>
              </a:rPr>
              <a:t>At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nå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udgangen</a:t>
            </a:r>
            <a:r>
              <a:rPr lang="en-US" dirty="0">
                <a:latin typeface="Source Code Pro"/>
                <a:ea typeface="Source Code Pro"/>
                <a:sym typeface="Montserrat Light"/>
              </a:rPr>
              <a:t> 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inden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for den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tid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, der er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til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rådighed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, med det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højeste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antal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point.</a:t>
            </a:r>
            <a:endParaRPr lang="en-US" sz="1800" dirty="0">
              <a:latin typeface="Source Code Pro"/>
              <a:ea typeface="Source Code Pro"/>
            </a:endParaRPr>
          </a:p>
          <a:p>
            <a:pPr marL="715645"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4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715645"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4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(holdene får point i spillet ved at løse de udfordringer, der er i hvert rum)</a:t>
            </a:r>
            <a:endParaRPr lang="en-US" sz="14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71645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3D28F522-68AA-34FC-6B96-03A6A899B977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Spillets struktur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F0FF03CA-F24A-0959-4316-E116CFE0F3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794" y="1995176"/>
            <a:ext cx="4904412" cy="4427835"/>
          </a:xfrm>
          <a:prstGeom prst="rect">
            <a:avLst/>
          </a:prstGeom>
        </p:spPr>
      </p:pic>
      <p:sp>
        <p:nvSpPr>
          <p:cNvPr id="10" name="Balão: Linha 9">
            <a:extLst>
              <a:ext uri="{FF2B5EF4-FFF2-40B4-BE49-F238E27FC236}">
                <a16:creationId xmlns:a16="http://schemas.microsoft.com/office/drawing/2014/main" id="{59D54247-1262-0918-8877-7372590ECF67}"/>
              </a:ext>
            </a:extLst>
          </p:cNvPr>
          <p:cNvSpPr/>
          <p:nvPr/>
        </p:nvSpPr>
        <p:spPr>
          <a:xfrm flipH="1">
            <a:off x="1365504" y="4462272"/>
            <a:ext cx="1731264" cy="707136"/>
          </a:xfrm>
          <a:prstGeom prst="borderCallout1">
            <a:avLst>
              <a:gd name="adj1" fmla="val 35991"/>
              <a:gd name="adj2" fmla="val -4583"/>
              <a:gd name="adj3" fmla="val 57328"/>
              <a:gd name="adj4" fmla="val -5145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  <a:latin typeface="Source Code Pro"/>
                <a:ea typeface="Source Code Pro"/>
                <a:sym typeface="Montserrat Light"/>
              </a:rPr>
              <a:t>Velkomst</a:t>
            </a:r>
            <a:r>
              <a:rPr lang="en-US" sz="1400" dirty="0">
                <a:solidFill>
                  <a:schemeClr val="tx1"/>
                </a:solidFill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Source Code Pro"/>
                <a:ea typeface="Source Code Pro"/>
                <a:sym typeface="Montserrat Light"/>
              </a:rPr>
              <a:t>og</a:t>
            </a:r>
            <a:r>
              <a:rPr lang="en-US" sz="1400" dirty="0">
                <a:solidFill>
                  <a:schemeClr val="tx1"/>
                </a:solidFill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Source Code Pro"/>
                <a:ea typeface="Source Code Pro"/>
                <a:sym typeface="Montserrat Light"/>
              </a:rPr>
              <a:t>instruktioner</a:t>
            </a:r>
            <a:endParaRPr lang="pt-PT" sz="1400" dirty="0" err="1">
              <a:solidFill>
                <a:schemeClr val="tx1"/>
              </a:solidFill>
              <a:latin typeface="Source Code Pro"/>
              <a:ea typeface="Source Code Pro"/>
            </a:endParaRPr>
          </a:p>
        </p:txBody>
      </p:sp>
      <p:sp>
        <p:nvSpPr>
          <p:cNvPr id="11" name="Balão: Linha 10">
            <a:extLst>
              <a:ext uri="{FF2B5EF4-FFF2-40B4-BE49-F238E27FC236}">
                <a16:creationId xmlns:a16="http://schemas.microsoft.com/office/drawing/2014/main" id="{B02B4754-5D29-C7C7-C9D3-EF5BA83DEC50}"/>
              </a:ext>
            </a:extLst>
          </p:cNvPr>
          <p:cNvSpPr/>
          <p:nvPr/>
        </p:nvSpPr>
        <p:spPr>
          <a:xfrm flipH="1">
            <a:off x="1365504" y="3111945"/>
            <a:ext cx="1731264" cy="707136"/>
          </a:xfrm>
          <a:prstGeom prst="borderCallout1">
            <a:avLst>
              <a:gd name="adj1" fmla="val 35991"/>
              <a:gd name="adj2" fmla="val -4583"/>
              <a:gd name="adj3" fmla="val 57328"/>
              <a:gd name="adj4" fmla="val -5145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Afsluttende beskeder og resultater</a:t>
            </a:r>
            <a:endParaRPr lang="pt-PT" sz="1400" dirty="0">
              <a:solidFill>
                <a:schemeClr val="tx1"/>
              </a:solidFill>
            </a:endParaRPr>
          </a:p>
        </p:txBody>
      </p:sp>
      <p:sp>
        <p:nvSpPr>
          <p:cNvPr id="13" name="Balão: Linha 12">
            <a:extLst>
              <a:ext uri="{FF2B5EF4-FFF2-40B4-BE49-F238E27FC236}">
                <a16:creationId xmlns:a16="http://schemas.microsoft.com/office/drawing/2014/main" id="{841B5FFF-DF61-78AE-D0CA-B427D0C8DFEA}"/>
              </a:ext>
            </a:extLst>
          </p:cNvPr>
          <p:cNvSpPr/>
          <p:nvPr/>
        </p:nvSpPr>
        <p:spPr>
          <a:xfrm>
            <a:off x="8759952" y="5333492"/>
            <a:ext cx="1908048" cy="707136"/>
          </a:xfrm>
          <a:prstGeom prst="borderCallout1">
            <a:avLst>
              <a:gd name="adj1" fmla="val 35991"/>
              <a:gd name="adj2" fmla="val -4583"/>
              <a:gd name="adj3" fmla="val 2155"/>
              <a:gd name="adj4" fmla="val -3931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Introduktion til algoritmisk bias </a:t>
            </a:r>
            <a:endParaRPr lang="pt-PT" sz="1400" dirty="0">
              <a:solidFill>
                <a:schemeClr val="tx1"/>
              </a:solidFill>
            </a:endParaRPr>
          </a:p>
        </p:txBody>
      </p:sp>
      <p:sp>
        <p:nvSpPr>
          <p:cNvPr id="14" name="Balão: Linha 13">
            <a:extLst>
              <a:ext uri="{FF2B5EF4-FFF2-40B4-BE49-F238E27FC236}">
                <a16:creationId xmlns:a16="http://schemas.microsoft.com/office/drawing/2014/main" id="{7AF111B9-8FC5-9172-6B45-976FB629E56E}"/>
              </a:ext>
            </a:extLst>
          </p:cNvPr>
          <p:cNvSpPr/>
          <p:nvPr/>
        </p:nvSpPr>
        <p:spPr>
          <a:xfrm>
            <a:off x="8759952" y="3855525"/>
            <a:ext cx="1908048" cy="707136"/>
          </a:xfrm>
          <a:prstGeom prst="borderCallout1">
            <a:avLst>
              <a:gd name="adj1" fmla="val 35991"/>
              <a:gd name="adj2" fmla="val -4583"/>
              <a:gd name="adj3" fmla="val 31466"/>
              <a:gd name="adj4" fmla="val -30372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Typer af algoritmiske bias</a:t>
            </a:r>
            <a:endParaRPr lang="pt-PT" sz="1400" dirty="0">
              <a:solidFill>
                <a:schemeClr val="tx1"/>
              </a:solidFill>
            </a:endParaRPr>
          </a:p>
        </p:txBody>
      </p:sp>
      <p:sp>
        <p:nvSpPr>
          <p:cNvPr id="15" name="Balão: Linha 14">
            <a:extLst>
              <a:ext uri="{FF2B5EF4-FFF2-40B4-BE49-F238E27FC236}">
                <a16:creationId xmlns:a16="http://schemas.microsoft.com/office/drawing/2014/main" id="{69E751B5-4D0A-25F5-B48C-432391AED419}"/>
              </a:ext>
            </a:extLst>
          </p:cNvPr>
          <p:cNvSpPr/>
          <p:nvPr/>
        </p:nvSpPr>
        <p:spPr>
          <a:xfrm>
            <a:off x="8759952" y="2925350"/>
            <a:ext cx="1908048" cy="707136"/>
          </a:xfrm>
          <a:prstGeom prst="borderCallout1">
            <a:avLst>
              <a:gd name="adj1" fmla="val 35991"/>
              <a:gd name="adj2" fmla="val -4583"/>
              <a:gd name="adj3" fmla="val 65949"/>
              <a:gd name="adj4" fmla="val -114717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Identificering og håndtering af algoritmisk bias</a:t>
            </a:r>
            <a:endParaRPr lang="pt-PT" sz="1400" dirty="0">
              <a:solidFill>
                <a:schemeClr val="tx1"/>
              </a:solidFill>
            </a:endParaRPr>
          </a:p>
        </p:txBody>
      </p:sp>
      <p:sp>
        <p:nvSpPr>
          <p:cNvPr id="16" name="Balão: Linha 15">
            <a:extLst>
              <a:ext uri="{FF2B5EF4-FFF2-40B4-BE49-F238E27FC236}">
                <a16:creationId xmlns:a16="http://schemas.microsoft.com/office/drawing/2014/main" id="{9521067D-9338-4E0F-B372-DC6984078271}"/>
              </a:ext>
            </a:extLst>
          </p:cNvPr>
          <p:cNvSpPr/>
          <p:nvPr/>
        </p:nvSpPr>
        <p:spPr>
          <a:xfrm>
            <a:off x="8759952" y="1995176"/>
            <a:ext cx="1908048" cy="707136"/>
          </a:xfrm>
          <a:prstGeom prst="borderCallout1">
            <a:avLst>
              <a:gd name="adj1" fmla="val 35991"/>
              <a:gd name="adj2" fmla="val -4583"/>
              <a:gd name="adj3" fmla="val 65949"/>
              <a:gd name="adj4" fmla="val -114717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Etiske overvejelser inden for AI</a:t>
            </a:r>
            <a:endParaRPr lang="pt-PT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668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3D28F522-68AA-34FC-6B96-03A6A899B977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Spillets struktur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F0FF03CA-F24A-0959-4316-E116CFE0F3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298" y="1970792"/>
            <a:ext cx="4904412" cy="4427835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9BE0CE0-B89C-3BA2-7FE0-923AAD3DFF49}"/>
              </a:ext>
            </a:extLst>
          </p:cNvPr>
          <p:cNvSpPr/>
          <p:nvPr/>
        </p:nvSpPr>
        <p:spPr>
          <a:xfrm>
            <a:off x="2255520" y="2048256"/>
            <a:ext cx="2999232" cy="3913632"/>
          </a:xfrm>
          <a:prstGeom prst="rect">
            <a:avLst/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E0CBE7B-753F-0465-39A1-7EE626C94E33}"/>
              </a:ext>
            </a:extLst>
          </p:cNvPr>
          <p:cNvSpPr txBox="1"/>
          <p:nvPr/>
        </p:nvSpPr>
        <p:spPr>
          <a:xfrm>
            <a:off x="5535168" y="2080520"/>
            <a:ext cx="6315456" cy="403187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53695">
              <a:buClr>
                <a:srgbClr val="000000"/>
              </a:buClr>
              <a:buSzPts val="2000"/>
            </a:pPr>
            <a:r>
              <a:rPr lang="en-US" sz="1600" b="1" dirty="0" err="1">
                <a:latin typeface="Source Code Pro"/>
                <a:ea typeface="Source Code Pro"/>
                <a:sym typeface="Montserrat Light"/>
              </a:rPr>
              <a:t>Rummene</a:t>
            </a:r>
            <a:r>
              <a:rPr lang="en-US" sz="1600" b="1" dirty="0">
                <a:latin typeface="Source Code Pro"/>
                <a:ea typeface="Source Code Pro"/>
                <a:sym typeface="Montserrat Light"/>
              </a:rPr>
              <a:t> 1 </a:t>
            </a:r>
            <a:r>
              <a:rPr lang="en-US" sz="1600" b="1" dirty="0" err="1">
                <a:latin typeface="Source Code Pro"/>
                <a:ea typeface="Source Code Pro"/>
                <a:sym typeface="Montserrat Light"/>
              </a:rPr>
              <a:t>til</a:t>
            </a:r>
            <a:r>
              <a:rPr lang="en-US" sz="1600" b="1" dirty="0">
                <a:latin typeface="Source Code Pro"/>
                <a:ea typeface="Source Code Pro"/>
                <a:sym typeface="Montserrat Light"/>
              </a:rPr>
              <a:t> 4 </a:t>
            </a:r>
            <a:r>
              <a:rPr lang="en-US" sz="1600" b="1" dirty="0" err="1">
                <a:latin typeface="Source Code Pro"/>
                <a:ea typeface="Source Code Pro"/>
                <a:sym typeface="Montserrat Light"/>
              </a:rPr>
              <a:t>har</a:t>
            </a:r>
            <a:r>
              <a:rPr lang="en-US" sz="1600" b="1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b="1" dirty="0" err="1">
                <a:latin typeface="Source Code Pro"/>
                <a:ea typeface="Source Code Pro"/>
                <a:sym typeface="Montserrat Light"/>
              </a:rPr>
              <a:t>samme</a:t>
            </a:r>
            <a:r>
              <a:rPr lang="en-US" sz="1600" b="1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b="1" dirty="0" err="1">
                <a:latin typeface="Source Code Pro"/>
                <a:ea typeface="Source Code Pro"/>
                <a:sym typeface="Montserrat Light"/>
              </a:rPr>
              <a:t>struktur</a:t>
            </a:r>
            <a:r>
              <a:rPr lang="en-US" sz="1600" b="1" dirty="0">
                <a:latin typeface="Source Code Pro"/>
                <a:ea typeface="Source Code Pro"/>
                <a:sym typeface="Montserrat Light"/>
              </a:rPr>
              <a:t> </a:t>
            </a:r>
            <a:endParaRPr lang="da-DK" dirty="0">
              <a:latin typeface="Source Code Pro"/>
              <a:ea typeface="Source Code Pro"/>
            </a:endParaRPr>
          </a:p>
          <a:p>
            <a:pPr marL="353695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b="1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353695" indent="3619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/>
                <a:ea typeface="Source Code Pro"/>
                <a:sym typeface="Montserrat Light"/>
              </a:rPr>
              <a:t>1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indledende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besked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med information, der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introducerer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emnerne</a:t>
            </a:r>
            <a:endParaRPr lang="en-US" sz="1600" dirty="0" err="1">
              <a:latin typeface="Source Code Pro"/>
              <a:ea typeface="Source Code Pro"/>
            </a:endParaRPr>
          </a:p>
          <a:p>
            <a:pPr marL="353695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353695" indent="3619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/>
                <a:ea typeface="Source Code Pro"/>
                <a:sym typeface="Montserrat Light"/>
              </a:rPr>
              <a:t>2 obligatoriske udfordringer (med 2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forsøg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, med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forskellige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spørgsmål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i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hvert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forsøg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;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når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du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har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opbrugt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dine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forsøg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uden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at 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svare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rigtigt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,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får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du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ikke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point, men du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får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nøglen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til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at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fortsætte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til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det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næste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rum)</a:t>
            </a:r>
            <a:endParaRPr lang="en-US" sz="1600" dirty="0">
              <a:latin typeface="Source Code Pro"/>
              <a:ea typeface="Source Code Pro"/>
            </a:endParaRPr>
          </a:p>
          <a:p>
            <a:pPr marL="353695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353695" indent="3619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/>
                <a:ea typeface="Source Code Pro"/>
                <a:sym typeface="Montserrat Light"/>
              </a:rPr>
              <a:t>2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valgfrie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udfordringer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(med 1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forsøg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;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svarer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du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rigtigt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,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får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du point)</a:t>
            </a:r>
            <a:endParaRPr lang="en-US" sz="1600" dirty="0">
              <a:latin typeface="Source Code Pro"/>
              <a:ea typeface="Source Code Pro"/>
            </a:endParaRPr>
          </a:p>
          <a:p>
            <a:pPr marL="353695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353695" indent="3619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Afsluttende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besked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(med de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vigtigste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pointer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vedrørende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 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rummets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emner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)</a:t>
            </a:r>
            <a:endParaRPr lang="en-US" sz="1600" dirty="0">
              <a:latin typeface="Source Code Pro"/>
              <a:ea typeface="Source Code Pro"/>
            </a:endParaRPr>
          </a:p>
        </p:txBody>
      </p:sp>
    </p:spTree>
    <p:extLst>
      <p:ext uri="{BB962C8B-B14F-4D97-AF65-F5344CB8AC3E}">
        <p14:creationId xmlns:p14="http://schemas.microsoft.com/office/powerpoint/2010/main" val="2848258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3D28F522-68AA-34FC-6B96-03A6A899B977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Resultater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E0CBE7B-753F-0465-39A1-7EE626C94E33}"/>
              </a:ext>
            </a:extLst>
          </p:cNvPr>
          <p:cNvSpPr txBox="1"/>
          <p:nvPr/>
        </p:nvSpPr>
        <p:spPr>
          <a:xfrm>
            <a:off x="195072" y="2410301"/>
            <a:ext cx="5900928" cy="280076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b="1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dirty="0">
                <a:latin typeface="Source Code Pro"/>
                <a:ea typeface="Source Code Pro"/>
                <a:sym typeface="Montserrat Light"/>
              </a:rPr>
              <a:t>I slutningen af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spillet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opretter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Taskmasteren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en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rangliste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,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hvor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holdene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placeres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i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forhold til deres resultater/optjente point.</a:t>
            </a:r>
            <a:endParaRPr lang="en-US" sz="1600" dirty="0">
              <a:latin typeface="Source Code Pro"/>
              <a:ea typeface="Source Code Pro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Når holdene er færdige med deres rute og når udgangsrummet og resultatskærmen, samler Taskmasteren holdene uden for huset. </a:t>
            </a:r>
          </a:p>
          <a:p>
            <a:pPr marL="353695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</p:txBody>
      </p:sp>
      <p:pic>
        <p:nvPicPr>
          <p:cNvPr id="3" name="Imagem 2" descr="Uma imagem com texto, desenho&#10;&#10;Descrição gerada automaticamente">
            <a:extLst>
              <a:ext uri="{FF2B5EF4-FFF2-40B4-BE49-F238E27FC236}">
                <a16:creationId xmlns:a16="http://schemas.microsoft.com/office/drawing/2014/main" id="{A9F15949-CAC7-1A33-9372-9E97C0B619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032" y="2410301"/>
            <a:ext cx="4979141" cy="280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604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3D28F522-68AA-34FC-6B96-03A6A899B977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Tidsstyring </a:t>
            </a:r>
          </a:p>
        </p:txBody>
      </p:sp>
      <p:pic>
        <p:nvPicPr>
          <p:cNvPr id="5" name="Imagem 4" descr="Uma imagem com símbolo, círculo, Gráficos, logótipo&#10;&#10;Descrição gerada automaticamente">
            <a:extLst>
              <a:ext uri="{FF2B5EF4-FFF2-40B4-BE49-F238E27FC236}">
                <a16:creationId xmlns:a16="http://schemas.microsoft.com/office/drawing/2014/main" id="{0A7EB4C2-4D77-3B27-47BC-FF3876F0C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907" y="1796531"/>
            <a:ext cx="1124186" cy="1124186"/>
          </a:xfrm>
          <a:prstGeom prst="rect">
            <a:avLst/>
          </a:prstGeom>
        </p:spPr>
      </p:pic>
      <p:grpSp>
        <p:nvGrpSpPr>
          <p:cNvPr id="2" name="Agrupar 1">
            <a:extLst>
              <a:ext uri="{FF2B5EF4-FFF2-40B4-BE49-F238E27FC236}">
                <a16:creationId xmlns:a16="http://schemas.microsoft.com/office/drawing/2014/main" id="{D8BE4E84-66A4-28DB-7087-C785ED203D31}"/>
              </a:ext>
            </a:extLst>
          </p:cNvPr>
          <p:cNvGrpSpPr/>
          <p:nvPr/>
        </p:nvGrpSpPr>
        <p:grpSpPr>
          <a:xfrm>
            <a:off x="268224" y="2666903"/>
            <a:ext cx="11423904" cy="4031873"/>
            <a:chOff x="268224" y="2666903"/>
            <a:chExt cx="11423904" cy="4031873"/>
          </a:xfrm>
        </p:grpSpPr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9E0CBE7B-753F-0465-39A1-7EE626C94E33}"/>
                </a:ext>
              </a:extLst>
            </p:cNvPr>
            <p:cNvSpPr txBox="1"/>
            <p:nvPr/>
          </p:nvSpPr>
          <p:spPr>
            <a:xfrm>
              <a:off x="268224" y="2666903"/>
              <a:ext cx="11423904" cy="4031873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marL="539750" algn="l">
                <a:lnSpc>
                  <a:spcPct val="100000"/>
                </a:lnSpc>
                <a:spcBef>
                  <a:spcPts val="0"/>
                </a:spcBef>
                <a:buClr>
                  <a:srgbClr val="000000"/>
                </a:buClr>
                <a:buSzPts val="2000"/>
              </a:pPr>
              <a:endPara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endParaRPr>
            </a:p>
            <a:p>
              <a:pPr marL="539750" algn="l">
                <a:lnSpc>
                  <a:spcPct val="100000"/>
                </a:lnSpc>
                <a:spcBef>
                  <a:spcPts val="0"/>
                </a:spcBef>
                <a:buClr>
                  <a:srgbClr val="000000"/>
                </a:buClr>
                <a:buSzPts val="2000"/>
              </a:pPr>
              <a:endPara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endParaRPr>
            </a:p>
            <a:p>
              <a:pPr marL="539750" algn="l">
                <a:lnSpc>
                  <a:spcPct val="100000"/>
                </a:lnSpc>
                <a:spcBef>
                  <a:spcPts val="0"/>
                </a:spcBef>
                <a:buClr>
                  <a:srgbClr val="000000"/>
                </a:buClr>
                <a:buSzPts val="2000"/>
              </a:pPr>
              <a:r>
                <a:rPr lang="en-US" sz="1600" dirty="0">
                  <a:latin typeface="Source Code Pro" panose="020B0509030403020204" pitchFamily="49" charset="0"/>
                  <a:ea typeface="Source Code Pro" panose="020B0509030403020204" pitchFamily="49" charset="0"/>
                  <a:sym typeface="Montserrat Light"/>
                </a:rPr>
                <a:t>Den anslåede tid til at gennemføre spillet er mindst 135 minutter (2 timer og 15 minutter).</a:t>
              </a:r>
            </a:p>
            <a:p>
              <a:pPr marL="539750" algn="l">
                <a:lnSpc>
                  <a:spcPct val="100000"/>
                </a:lnSpc>
                <a:spcBef>
                  <a:spcPts val="0"/>
                </a:spcBef>
                <a:buClr>
                  <a:srgbClr val="000000"/>
                </a:buClr>
                <a:buSzPts val="2000"/>
              </a:pPr>
              <a:endPara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endParaRPr>
            </a:p>
            <a:p>
              <a:pPr marL="539750" algn="l">
                <a:lnSpc>
                  <a:spcPct val="100000"/>
                </a:lnSpc>
                <a:spcBef>
                  <a:spcPts val="0"/>
                </a:spcBef>
                <a:buClr>
                  <a:srgbClr val="000000"/>
                </a:buClr>
                <a:buSzPts val="2000"/>
              </a:pPr>
              <a:r>
                <a:rPr lang="en-US" sz="1600" dirty="0">
                  <a:latin typeface="Source Code Pro" panose="020B0509030403020204" pitchFamily="49" charset="0"/>
                  <a:ea typeface="Source Code Pro" panose="020B0509030403020204" pitchFamily="49" charset="0"/>
                  <a:sym typeface="Montserrat Light"/>
                </a:rPr>
                <a:t>Nedenfor er et tidsestimat for hver fase af spillet: </a:t>
              </a:r>
            </a:p>
            <a:p>
              <a:pPr marL="539750" algn="l">
                <a:lnSpc>
                  <a:spcPct val="100000"/>
                </a:lnSpc>
                <a:spcBef>
                  <a:spcPts val="0"/>
                </a:spcBef>
                <a:buClr>
                  <a:srgbClr val="000000"/>
                </a:buClr>
                <a:buSzPts val="2000"/>
              </a:pPr>
              <a:endPara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endParaRPr>
            </a:p>
            <a:p>
              <a:pPr marL="711200" indent="-171450" algn="l">
                <a:lnSpc>
                  <a:spcPct val="100000"/>
                </a:lnSpc>
                <a:spcBef>
                  <a:spcPts val="0"/>
                </a:spcBef>
                <a:buClr>
                  <a:srgbClr val="000000"/>
                </a:buClr>
                <a:buSzPts val="2000"/>
                <a:buFont typeface="Arial" panose="020B0604020202020204" pitchFamily="34" charset="0"/>
                <a:buChar char="•"/>
              </a:pPr>
              <a:r>
                <a:rPr lang="en-US" sz="1600" dirty="0" err="1">
                  <a:latin typeface="Source Code Pro"/>
                  <a:ea typeface="Source Code Pro"/>
                  <a:sym typeface="Montserrat Light"/>
                </a:rPr>
                <a:t>Introduktion</a:t>
              </a: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 </a:t>
              </a:r>
              <a:r>
                <a:rPr lang="en-US" sz="1600" dirty="0" err="1">
                  <a:latin typeface="Source Code Pro"/>
                  <a:ea typeface="Source Code Pro"/>
                  <a:sym typeface="Montserrat Light"/>
                </a:rPr>
                <a:t>til</a:t>
              </a: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 </a:t>
              </a:r>
              <a:r>
                <a:rPr lang="en-US" sz="1600" dirty="0" err="1">
                  <a:latin typeface="Source Code Pro"/>
                  <a:ea typeface="Source Code Pro"/>
                  <a:sym typeface="Montserrat Light"/>
                </a:rPr>
                <a:t>spillet</a:t>
              </a: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 (</a:t>
              </a:r>
              <a:r>
                <a:rPr lang="en-US" sz="1600" dirty="0" err="1">
                  <a:latin typeface="Source Code Pro"/>
                  <a:ea typeface="Source Code Pro"/>
                  <a:sym typeface="Montserrat Light"/>
                </a:rPr>
                <a:t>ved</a:t>
              </a: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 Taskmaster): 10 min. </a:t>
              </a:r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  <a:latin typeface="Source Code Pro"/>
                  <a:ea typeface="Source Code Pro"/>
                  <a:sym typeface="Montserrat Light"/>
                </a:rPr>
                <a:t>[alle </a:t>
              </a:r>
              <a:r>
                <a:rPr lang="en-US" sz="1600" dirty="0" err="1">
                  <a:solidFill>
                    <a:schemeClr val="bg1">
                      <a:lumMod val="50000"/>
                    </a:schemeClr>
                  </a:solidFill>
                  <a:latin typeface="Source Code Pro"/>
                  <a:ea typeface="Source Code Pro"/>
                  <a:sym typeface="Montserrat Light"/>
                </a:rPr>
                <a:t>sammen</a:t>
              </a:r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  <a:latin typeface="Source Code Pro"/>
                  <a:ea typeface="Source Code Pro"/>
                  <a:sym typeface="Montserrat Light"/>
                </a:rPr>
                <a:t>]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  <a:latin typeface="Source Code Pro"/>
                <a:ea typeface="Source Code Pro"/>
              </a:endParaRPr>
            </a:p>
            <a:p>
              <a:pPr marL="1093470" indent="-285750" algn="l">
                <a:lnSpc>
                  <a:spcPct val="100000"/>
                </a:lnSpc>
                <a:spcBef>
                  <a:spcPts val="0"/>
                </a:spcBef>
                <a:buClr>
                  <a:srgbClr val="000000"/>
                </a:buClr>
                <a:buSzPts val="2000"/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Hall: 10 min.</a:t>
              </a:r>
              <a:endParaRPr lang="en-US" sz="1600" dirty="0">
                <a:latin typeface="Source Code Pro"/>
                <a:ea typeface="Source Code Pro"/>
              </a:endParaRPr>
            </a:p>
            <a:p>
              <a:pPr marL="1093470" indent="-285750">
                <a:buClr>
                  <a:srgbClr val="000000"/>
                </a:buClr>
                <a:buSzPts val="2000"/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Rum 1: 25 min.</a:t>
              </a:r>
              <a:endParaRPr lang="en-US" sz="1600" dirty="0">
                <a:latin typeface="Source Code Pro"/>
                <a:ea typeface="Source Code Pro"/>
              </a:endParaRPr>
            </a:p>
            <a:p>
              <a:pPr marL="1093470" indent="-285750">
                <a:buClr>
                  <a:srgbClr val="000000"/>
                </a:buClr>
                <a:buSzPts val="2000"/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Rum 2: 25 min.</a:t>
              </a:r>
              <a:endParaRPr lang="en-US" sz="1600" dirty="0" err="1">
                <a:latin typeface="Source Code Pro"/>
                <a:ea typeface="Source Code Pro"/>
              </a:endParaRPr>
            </a:p>
            <a:p>
              <a:pPr marL="1093470" indent="-285750">
                <a:buClr>
                  <a:srgbClr val="000000"/>
                </a:buClr>
                <a:buSzPts val="2000"/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Rum 3: 25 min.</a:t>
              </a:r>
              <a:endParaRPr lang="en-US" sz="1600" dirty="0">
                <a:latin typeface="Source Code Pro"/>
                <a:ea typeface="Source Code Pro"/>
              </a:endParaRPr>
            </a:p>
            <a:p>
              <a:pPr marL="1093470" indent="-285750">
                <a:buClr>
                  <a:srgbClr val="000000"/>
                </a:buClr>
                <a:buSzPts val="2000"/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Rum 4: 25 min.</a:t>
              </a:r>
              <a:endParaRPr lang="en-US" sz="1600" dirty="0">
                <a:latin typeface="Source Code Pro"/>
                <a:ea typeface="Source Code Pro"/>
              </a:endParaRPr>
            </a:p>
            <a:p>
              <a:pPr marL="1093470" indent="-285750">
                <a:buClr>
                  <a:srgbClr val="000000"/>
                </a:buClr>
                <a:buSzPts val="2000"/>
                <a:buFont typeface="Arial" panose="020B0604020202020204" pitchFamily="34" charset="0"/>
                <a:buChar char="•"/>
              </a:pPr>
              <a:r>
                <a:rPr lang="en-US" sz="1600" dirty="0" err="1">
                  <a:latin typeface="Source Code Pro"/>
                  <a:ea typeface="Source Code Pro"/>
                  <a:sym typeface="Montserrat Light"/>
                </a:rPr>
                <a:t>Udgang</a:t>
              </a: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 (rum 6): 5 min.</a:t>
              </a:r>
              <a:endParaRPr lang="en-US" sz="1600" dirty="0">
                <a:latin typeface="Source Code Pro"/>
                <a:ea typeface="Source Code Pro"/>
              </a:endParaRPr>
            </a:p>
            <a:p>
              <a:pPr marL="711200" indent="-171450">
                <a:buClr>
                  <a:srgbClr val="000000"/>
                </a:buClr>
                <a:buSzPts val="2000"/>
                <a:buFont typeface="Arial" panose="020B0604020202020204" pitchFamily="34" charset="0"/>
                <a:buChar char="•"/>
              </a:pPr>
              <a:r>
                <a:rPr lang="en-US" sz="1600" dirty="0" err="1">
                  <a:latin typeface="Source Code Pro"/>
                  <a:ea typeface="Source Code Pro"/>
                  <a:sym typeface="Montserrat Light"/>
                </a:rPr>
                <a:t>Konklusioner</a:t>
              </a: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 </a:t>
              </a:r>
              <a:r>
                <a:rPr lang="en-US" sz="1600" dirty="0" err="1">
                  <a:latin typeface="Source Code Pro"/>
                  <a:ea typeface="Source Code Pro"/>
                  <a:sym typeface="Montserrat Light"/>
                </a:rPr>
                <a:t>og</a:t>
              </a: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 </a:t>
              </a:r>
              <a:r>
                <a:rPr lang="en-US" sz="1600" dirty="0" err="1">
                  <a:latin typeface="Source Code Pro"/>
                  <a:ea typeface="Source Code Pro"/>
                  <a:sym typeface="Montserrat Light"/>
                </a:rPr>
                <a:t>afslutning</a:t>
              </a: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 </a:t>
              </a:r>
              <a:r>
                <a:rPr lang="en-US" sz="1600" dirty="0" err="1">
                  <a:latin typeface="Source Code Pro"/>
                  <a:ea typeface="Source Code Pro"/>
                  <a:sym typeface="Montserrat Light"/>
                </a:rPr>
                <a:t>af</a:t>
              </a: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 </a:t>
              </a:r>
              <a:r>
                <a:rPr lang="en-US" sz="1600" dirty="0" err="1">
                  <a:latin typeface="Source Code Pro"/>
                  <a:ea typeface="Source Code Pro"/>
                  <a:sym typeface="Montserrat Light"/>
                </a:rPr>
                <a:t>spillet</a:t>
              </a: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 (</a:t>
              </a:r>
              <a:r>
                <a:rPr lang="en-US" sz="1600" dirty="0" err="1">
                  <a:latin typeface="Source Code Pro"/>
                  <a:ea typeface="Source Code Pro"/>
                  <a:sym typeface="Montserrat Light"/>
                </a:rPr>
                <a:t>ved</a:t>
              </a: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 Taskmaster): 10 min. </a:t>
              </a:r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  <a:latin typeface="Source Code Pro"/>
                  <a:ea typeface="Source Code Pro"/>
                  <a:sym typeface="Montserrat Light"/>
                </a:rPr>
                <a:t>[alle sammen]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  <a:latin typeface="Source Code Pro"/>
                <a:ea typeface="Source Code Pro"/>
              </a:endParaRPr>
            </a:p>
            <a:p>
              <a:pPr marL="353695">
                <a:lnSpc>
                  <a:spcPct val="100000"/>
                </a:lnSpc>
                <a:spcBef>
                  <a:spcPts val="0"/>
                </a:spcBef>
                <a:buClr>
                  <a:srgbClr val="000000"/>
                </a:buClr>
                <a:buSzPts val="2000"/>
              </a:pPr>
              <a:endParaRPr lang="en-US" sz="1600" dirty="0">
                <a:latin typeface="Source Code Pro" panose="020B0509030403020204" pitchFamily="49" charset="0"/>
                <a:ea typeface="Source Code Pro" panose="020B0509030403020204" pitchFamily="49" charset="0"/>
              </a:endParaRPr>
            </a:p>
          </p:txBody>
        </p:sp>
        <p:sp>
          <p:nvSpPr>
            <p:cNvPr id="7" name="Parêntese esquerdo 6">
              <a:extLst>
                <a:ext uri="{FF2B5EF4-FFF2-40B4-BE49-F238E27FC236}">
                  <a16:creationId xmlns:a16="http://schemas.microsoft.com/office/drawing/2014/main" id="{E84FD295-EF60-4DCE-D849-1B09F6D33486}"/>
                </a:ext>
              </a:extLst>
            </p:cNvPr>
            <p:cNvSpPr/>
            <p:nvPr/>
          </p:nvSpPr>
          <p:spPr>
            <a:xfrm flipH="1">
              <a:off x="4002024" y="4749639"/>
              <a:ext cx="390144" cy="1377617"/>
            </a:xfrm>
            <a:prstGeom prst="leftBracket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0" name="CaixaDeTexto 9">
              <a:extLst>
                <a:ext uri="{FF2B5EF4-FFF2-40B4-BE49-F238E27FC236}">
                  <a16:creationId xmlns:a16="http://schemas.microsoft.com/office/drawing/2014/main" id="{4EBF2B99-1106-0E44-3673-2C5A36E78F73}"/>
                </a:ext>
              </a:extLst>
            </p:cNvPr>
            <p:cNvSpPr txBox="1"/>
            <p:nvPr/>
          </p:nvSpPr>
          <p:spPr>
            <a:xfrm>
              <a:off x="4520184" y="5022948"/>
              <a:ext cx="2729484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PT" sz="1600" dirty="0" err="1">
                  <a:solidFill>
                    <a:schemeClr val="bg1">
                      <a:lumMod val="50000"/>
                    </a:schemeClr>
                  </a:solidFill>
                  <a:latin typeface="Source Code Pro" panose="020B0509030403020204" pitchFamily="49" charset="0"/>
                  <a:ea typeface="Source Code Pro" panose="020B0509030403020204" pitchFamily="49" charset="0"/>
                </a:rPr>
                <a:t>hvert </a:t>
              </a:r>
              <a:r>
                <a:rPr lang="pt-PT" sz="1600" dirty="0">
                  <a:solidFill>
                    <a:schemeClr val="bg1">
                      <a:lumMod val="50000"/>
                    </a:schemeClr>
                  </a:solidFill>
                  <a:latin typeface="Source Code Pro" panose="020B0509030403020204" pitchFamily="49" charset="0"/>
                  <a:ea typeface="Source Code Pro" panose="020B0509030403020204" pitchFamily="49" charset="0"/>
                </a:rPr>
                <a:t>hold </a:t>
              </a:r>
            </a:p>
            <a:p>
              <a:r>
                <a:rPr lang="pt-PT" sz="1600" dirty="0">
                  <a:solidFill>
                    <a:schemeClr val="bg1">
                      <a:lumMod val="50000"/>
                    </a:schemeClr>
                  </a:solidFill>
                  <a:latin typeface="Source Code Pro" panose="020B0509030403020204" pitchFamily="49" charset="0"/>
                  <a:ea typeface="Source Code Pro" panose="020B0509030403020204" pitchFamily="49" charset="0"/>
                </a:rPr>
                <a:t>(</a:t>
              </a:r>
              <a:r>
                <a:rPr lang="pt-PT" sz="1600" dirty="0" err="1">
                  <a:solidFill>
                    <a:schemeClr val="bg1">
                      <a:lumMod val="50000"/>
                    </a:schemeClr>
                  </a:solidFill>
                  <a:latin typeface="Source Code Pro" panose="020B0509030403020204" pitchFamily="49" charset="0"/>
                  <a:ea typeface="Source Code Pro" panose="020B0509030403020204" pitchFamily="49" charset="0"/>
                </a:rPr>
                <a:t>samtidige parallelle rum</a:t>
              </a:r>
              <a:r>
                <a:rPr lang="pt-PT" sz="1600" dirty="0">
                  <a:solidFill>
                    <a:schemeClr val="bg1">
                      <a:lumMod val="50000"/>
                    </a:schemeClr>
                  </a:solidFill>
                  <a:latin typeface="Source Code Pro" panose="020B0509030403020204" pitchFamily="49" charset="0"/>
                  <a:ea typeface="Source Code Pro" panose="020B0509030403020204" pitchFamily="49" charset="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1883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644CA82C-EDA2-417B-8990-FC20F26E2946}"/>
              </a:ext>
            </a:extLst>
          </p:cNvPr>
          <p:cNvSpPr/>
          <p:nvPr/>
        </p:nvSpPr>
        <p:spPr>
          <a:xfrm>
            <a:off x="2" y="0"/>
            <a:ext cx="12191998" cy="5103635"/>
          </a:xfrm>
          <a:prstGeom prst="rect">
            <a:avLst/>
          </a:prstGeom>
          <a:solidFill>
            <a:srgbClr val="0156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EC5B6F3B-E6C0-4659-818A-0CA319DA3129}"/>
              </a:ext>
            </a:extLst>
          </p:cNvPr>
          <p:cNvSpPr txBox="1"/>
          <p:nvPr/>
        </p:nvSpPr>
        <p:spPr>
          <a:xfrm>
            <a:off x="2805038" y="2099433"/>
            <a:ext cx="6980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Montserrat" pitchFamily="2" charset="0"/>
                <a:cs typeface="Arial" panose="020B0604020202020204" pitchFamily="34" charset="0"/>
              </a:rPr>
              <a:t>LAD OS SPILLE!</a:t>
            </a:r>
          </a:p>
        </p:txBody>
      </p:sp>
      <p:pic>
        <p:nvPicPr>
          <p:cNvPr id="4" name="Imagem 3" descr="Uma imagem com texto, captura de ecrã, Tipo de letra&#10;&#10;Descrição gerada automaticamente">
            <a:extLst>
              <a:ext uri="{FF2B5EF4-FFF2-40B4-BE49-F238E27FC236}">
                <a16:creationId xmlns:a16="http://schemas.microsoft.com/office/drawing/2014/main" id="{7F80A2ED-A9ED-31E2-8E03-9925CA2537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13160"/>
            <a:ext cx="12192000" cy="1685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41571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</TotalTime>
  <Words>507</Words>
  <Application>Microsoft Office PowerPoint</Application>
  <PresentationFormat>Ecrã Panorâmico</PresentationFormat>
  <Paragraphs>73</Paragraphs>
  <Slides>7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4</vt:i4>
      </vt:variant>
      <vt:variant>
        <vt:lpstr>Tema</vt:lpstr>
      </vt:variant>
      <vt:variant>
        <vt:i4>4</vt:i4>
      </vt:variant>
      <vt:variant>
        <vt:lpstr>Títulos dos diapositivos</vt:lpstr>
      </vt:variant>
      <vt:variant>
        <vt:i4>7</vt:i4>
      </vt:variant>
    </vt:vector>
  </HeadingPairs>
  <TitlesOfParts>
    <vt:vector size="15" baseType="lpstr">
      <vt:lpstr>Aptos</vt:lpstr>
      <vt:lpstr>Arial</vt:lpstr>
      <vt:lpstr>Montserrat</vt:lpstr>
      <vt:lpstr>Source Code Pro</vt:lpstr>
      <vt:lpstr>1_Tema do Office</vt:lpstr>
      <vt:lpstr>Office Theme</vt:lpstr>
      <vt:lpstr>2_Office Theme</vt:lpstr>
      <vt:lpstr>1_Office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Filipa Abreu</dc:creator>
  <cp:keywords>, docId:11140F532E28944F46E6DF8E0D098B78</cp:keywords>
  <cp:lastModifiedBy>Filipa Abreu</cp:lastModifiedBy>
  <cp:revision>156</cp:revision>
  <dcterms:created xsi:type="dcterms:W3CDTF">2024-04-08T17:26:03Z</dcterms:created>
  <dcterms:modified xsi:type="dcterms:W3CDTF">2024-11-07T11:21:47Z</dcterms:modified>
</cp:coreProperties>
</file>