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65" r:id="rId2"/>
    <p:sldMasterId id="2147483670" r:id="rId3"/>
    <p:sldMasterId id="2147483667" r:id="rId4"/>
  </p:sldMasterIdLst>
  <p:notesMasterIdLst>
    <p:notesMasterId r:id="rId14"/>
  </p:notesMasterIdLst>
  <p:sldIdLst>
    <p:sldId id="256" r:id="rId5"/>
    <p:sldId id="517" r:id="rId6"/>
    <p:sldId id="512" r:id="rId7"/>
    <p:sldId id="518" r:id="rId8"/>
    <p:sldId id="513" r:id="rId9"/>
    <p:sldId id="519" r:id="rId10"/>
    <p:sldId id="515" r:id="rId11"/>
    <p:sldId id="514" r:id="rId12"/>
    <p:sldId id="265" r:id="rId13"/>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73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1725"/>
    <a:srgbClr val="000000"/>
    <a:srgbClr val="F9DFF1"/>
    <a:srgbClr val="EEA8D8"/>
    <a:srgbClr val="9FE6FF"/>
    <a:srgbClr val="DA44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B8926E-D097-4111-8C23-91647BEC2254}" v="94" dt="2024-06-25T22:36:09.060"/>
  </p1510:revLst>
</p1510:revInfo>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Destaqu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447" autoAdjust="0"/>
  </p:normalViewPr>
  <p:slideViewPr>
    <p:cSldViewPr snapToGrid="0">
      <p:cViewPr>
        <p:scale>
          <a:sx n="75" d="100"/>
          <a:sy n="75" d="100"/>
        </p:scale>
        <p:origin x="1836" y="636"/>
      </p:cViewPr>
      <p:guideLst>
        <p:guide orient="horz" pos="2160"/>
        <p:guide pos="3840"/>
        <p:guide orient="horz" pos="73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Moreira" userId="4b08a787-79da-4031-b177-cbe8eb2ce0c6" providerId="ADAL" clId="{93B8926E-D097-4111-8C23-91647BEC2254}"/>
    <pc:docChg chg="undo custSel addSld delSld modSld sldOrd">
      <pc:chgData name="Maria Moreira" userId="4b08a787-79da-4031-b177-cbe8eb2ce0c6" providerId="ADAL" clId="{93B8926E-D097-4111-8C23-91647BEC2254}" dt="2024-06-25T22:40:56.261" v="3232" actId="465"/>
      <pc:docMkLst>
        <pc:docMk/>
      </pc:docMkLst>
      <pc:sldChg chg="del">
        <pc:chgData name="Maria Moreira" userId="4b08a787-79da-4031-b177-cbe8eb2ce0c6" providerId="ADAL" clId="{93B8926E-D097-4111-8C23-91647BEC2254}" dt="2024-06-25T16:46:07.576" v="27" actId="47"/>
        <pc:sldMkLst>
          <pc:docMk/>
          <pc:sldMk cId="203437176" sldId="503"/>
        </pc:sldMkLst>
      </pc:sldChg>
      <pc:sldChg chg="del">
        <pc:chgData name="Maria Moreira" userId="4b08a787-79da-4031-b177-cbe8eb2ce0c6" providerId="ADAL" clId="{93B8926E-D097-4111-8C23-91647BEC2254}" dt="2024-06-25T16:46:08.169" v="28" actId="47"/>
        <pc:sldMkLst>
          <pc:docMk/>
          <pc:sldMk cId="3213699077" sldId="508"/>
        </pc:sldMkLst>
      </pc:sldChg>
      <pc:sldChg chg="del">
        <pc:chgData name="Maria Moreira" userId="4b08a787-79da-4031-b177-cbe8eb2ce0c6" providerId="ADAL" clId="{93B8926E-D097-4111-8C23-91647BEC2254}" dt="2024-06-25T16:46:08.855" v="29" actId="47"/>
        <pc:sldMkLst>
          <pc:docMk/>
          <pc:sldMk cId="39231020" sldId="510"/>
        </pc:sldMkLst>
      </pc:sldChg>
      <pc:sldChg chg="del">
        <pc:chgData name="Maria Moreira" userId="4b08a787-79da-4031-b177-cbe8eb2ce0c6" providerId="ADAL" clId="{93B8926E-D097-4111-8C23-91647BEC2254}" dt="2024-06-25T16:46:09.877" v="30" actId="47"/>
        <pc:sldMkLst>
          <pc:docMk/>
          <pc:sldMk cId="1604622313" sldId="511"/>
        </pc:sldMkLst>
      </pc:sldChg>
      <pc:sldChg chg="addSp delSp modSp mod">
        <pc:chgData name="Maria Moreira" userId="4b08a787-79da-4031-b177-cbe8eb2ce0c6" providerId="ADAL" clId="{93B8926E-D097-4111-8C23-91647BEC2254}" dt="2024-06-25T17:31:53.133" v="734" actId="1076"/>
        <pc:sldMkLst>
          <pc:docMk/>
          <pc:sldMk cId="1394181892" sldId="512"/>
        </pc:sldMkLst>
        <pc:spChg chg="mod">
          <ac:chgData name="Maria Moreira" userId="4b08a787-79da-4031-b177-cbe8eb2ce0c6" providerId="ADAL" clId="{93B8926E-D097-4111-8C23-91647BEC2254}" dt="2024-06-25T17:31:53.133" v="734" actId="1076"/>
          <ac:spMkLst>
            <pc:docMk/>
            <pc:sldMk cId="1394181892" sldId="512"/>
            <ac:spMk id="3" creationId="{A366ACD0-BB70-45ED-1FCE-1ABFD7F296B7}"/>
          </ac:spMkLst>
        </pc:spChg>
        <pc:spChg chg="add mod">
          <ac:chgData name="Maria Moreira" userId="4b08a787-79da-4031-b177-cbe8eb2ce0c6" providerId="ADAL" clId="{93B8926E-D097-4111-8C23-91647BEC2254}" dt="2024-06-25T17:27:47.485" v="670" actId="1076"/>
          <ac:spMkLst>
            <pc:docMk/>
            <pc:sldMk cId="1394181892" sldId="512"/>
            <ac:spMk id="29" creationId="{0FDF9A70-5031-2B76-8D71-22A7388E301C}"/>
          </ac:spMkLst>
        </pc:spChg>
        <pc:spChg chg="add mod">
          <ac:chgData name="Maria Moreira" userId="4b08a787-79da-4031-b177-cbe8eb2ce0c6" providerId="ADAL" clId="{93B8926E-D097-4111-8C23-91647BEC2254}" dt="2024-06-25T17:27:47.485" v="670" actId="1076"/>
          <ac:spMkLst>
            <pc:docMk/>
            <pc:sldMk cId="1394181892" sldId="512"/>
            <ac:spMk id="30" creationId="{F0FBC31D-90CF-9BD2-D48B-89BEFB0EB1D0}"/>
          </ac:spMkLst>
        </pc:spChg>
        <pc:spChg chg="add mod">
          <ac:chgData name="Maria Moreira" userId="4b08a787-79da-4031-b177-cbe8eb2ce0c6" providerId="ADAL" clId="{93B8926E-D097-4111-8C23-91647BEC2254}" dt="2024-06-25T17:27:47.485" v="670" actId="1076"/>
          <ac:spMkLst>
            <pc:docMk/>
            <pc:sldMk cId="1394181892" sldId="512"/>
            <ac:spMk id="31" creationId="{671FD1A5-CF0E-325A-D331-E4F8D697FA4C}"/>
          </ac:spMkLst>
        </pc:spChg>
        <pc:spChg chg="add mod">
          <ac:chgData name="Maria Moreira" userId="4b08a787-79da-4031-b177-cbe8eb2ce0c6" providerId="ADAL" clId="{93B8926E-D097-4111-8C23-91647BEC2254}" dt="2024-06-25T17:27:47.485" v="670" actId="1076"/>
          <ac:spMkLst>
            <pc:docMk/>
            <pc:sldMk cId="1394181892" sldId="512"/>
            <ac:spMk id="32" creationId="{AA87FD8D-6892-84B5-E420-7576B1B4E85F}"/>
          </ac:spMkLst>
        </pc:spChg>
        <pc:spChg chg="add mod">
          <ac:chgData name="Maria Moreira" userId="4b08a787-79da-4031-b177-cbe8eb2ce0c6" providerId="ADAL" clId="{93B8926E-D097-4111-8C23-91647BEC2254}" dt="2024-06-25T17:27:47.485" v="670" actId="1076"/>
          <ac:spMkLst>
            <pc:docMk/>
            <pc:sldMk cId="1394181892" sldId="512"/>
            <ac:spMk id="33" creationId="{6BA3C253-6DE8-B6A7-EB64-0B0DC3B5BB71}"/>
          </ac:spMkLst>
        </pc:spChg>
        <pc:spChg chg="add mod">
          <ac:chgData name="Maria Moreira" userId="4b08a787-79da-4031-b177-cbe8eb2ce0c6" providerId="ADAL" clId="{93B8926E-D097-4111-8C23-91647BEC2254}" dt="2024-06-25T17:27:47.485" v="670" actId="1076"/>
          <ac:spMkLst>
            <pc:docMk/>
            <pc:sldMk cId="1394181892" sldId="512"/>
            <ac:spMk id="34" creationId="{57818DE1-F470-ECB4-599D-5CFC60AB08F8}"/>
          </ac:spMkLst>
        </pc:spChg>
        <pc:spChg chg="add mod">
          <ac:chgData name="Maria Moreira" userId="4b08a787-79da-4031-b177-cbe8eb2ce0c6" providerId="ADAL" clId="{93B8926E-D097-4111-8C23-91647BEC2254}" dt="2024-06-25T17:27:53.406" v="671" actId="1076"/>
          <ac:spMkLst>
            <pc:docMk/>
            <pc:sldMk cId="1394181892" sldId="512"/>
            <ac:spMk id="35" creationId="{C5DA4645-74FA-7BEE-33DF-54D24E98DCE4}"/>
          </ac:spMkLst>
        </pc:spChg>
        <pc:spChg chg="add mod">
          <ac:chgData name="Maria Moreira" userId="4b08a787-79da-4031-b177-cbe8eb2ce0c6" providerId="ADAL" clId="{93B8926E-D097-4111-8C23-91647BEC2254}" dt="2024-06-25T17:27:53.406" v="671" actId="1076"/>
          <ac:spMkLst>
            <pc:docMk/>
            <pc:sldMk cId="1394181892" sldId="512"/>
            <ac:spMk id="36" creationId="{498DF7A8-D9E1-F459-548D-86263236F687}"/>
          </ac:spMkLst>
        </pc:spChg>
        <pc:spChg chg="add mod">
          <ac:chgData name="Maria Moreira" userId="4b08a787-79da-4031-b177-cbe8eb2ce0c6" providerId="ADAL" clId="{93B8926E-D097-4111-8C23-91647BEC2254}" dt="2024-06-25T17:27:53.406" v="671" actId="1076"/>
          <ac:spMkLst>
            <pc:docMk/>
            <pc:sldMk cId="1394181892" sldId="512"/>
            <ac:spMk id="37" creationId="{61263BBD-84D3-3C13-9871-A018302B27FC}"/>
          </ac:spMkLst>
        </pc:spChg>
        <pc:spChg chg="add mod">
          <ac:chgData name="Maria Moreira" userId="4b08a787-79da-4031-b177-cbe8eb2ce0c6" providerId="ADAL" clId="{93B8926E-D097-4111-8C23-91647BEC2254}" dt="2024-06-25T17:27:53.406" v="671" actId="1076"/>
          <ac:spMkLst>
            <pc:docMk/>
            <pc:sldMk cId="1394181892" sldId="512"/>
            <ac:spMk id="38" creationId="{FCCEB5D5-295E-E8B7-EB50-968E66A54DB3}"/>
          </ac:spMkLst>
        </pc:spChg>
        <pc:spChg chg="add mod">
          <ac:chgData name="Maria Moreira" userId="4b08a787-79da-4031-b177-cbe8eb2ce0c6" providerId="ADAL" clId="{93B8926E-D097-4111-8C23-91647BEC2254}" dt="2024-06-25T17:27:53.406" v="671" actId="1076"/>
          <ac:spMkLst>
            <pc:docMk/>
            <pc:sldMk cId="1394181892" sldId="512"/>
            <ac:spMk id="39" creationId="{210F974F-9492-31E5-8718-9B6ACA36C568}"/>
          </ac:spMkLst>
        </pc:spChg>
        <pc:spChg chg="add mod">
          <ac:chgData name="Maria Moreira" userId="4b08a787-79da-4031-b177-cbe8eb2ce0c6" providerId="ADAL" clId="{93B8926E-D097-4111-8C23-91647BEC2254}" dt="2024-06-25T17:27:53.406" v="671" actId="1076"/>
          <ac:spMkLst>
            <pc:docMk/>
            <pc:sldMk cId="1394181892" sldId="512"/>
            <ac:spMk id="40" creationId="{DD5D8A48-4DF5-C966-7D90-4BE6427E529E}"/>
          </ac:spMkLst>
        </pc:spChg>
        <pc:grpChg chg="add del mod">
          <ac:chgData name="Maria Moreira" userId="4b08a787-79da-4031-b177-cbe8eb2ce0c6" providerId="ADAL" clId="{93B8926E-D097-4111-8C23-91647BEC2254}" dt="2024-06-25T17:01:13.977" v="114" actId="165"/>
          <ac:grpSpMkLst>
            <pc:docMk/>
            <pc:sldMk cId="1394181892" sldId="512"/>
            <ac:grpSpMk id="27" creationId="{CEAD23DA-2B44-3067-BBBC-40A9DCD7CC6C}"/>
          </ac:grpSpMkLst>
        </pc:grpChg>
        <pc:grpChg chg="add del mod">
          <ac:chgData name="Maria Moreira" userId="4b08a787-79da-4031-b177-cbe8eb2ce0c6" providerId="ADAL" clId="{93B8926E-D097-4111-8C23-91647BEC2254}" dt="2024-06-25T17:01:04.786" v="111" actId="165"/>
          <ac:grpSpMkLst>
            <pc:docMk/>
            <pc:sldMk cId="1394181892" sldId="512"/>
            <ac:grpSpMk id="28" creationId="{3798A0F7-9FD3-AD9F-D7D0-359F3D781D63}"/>
          </ac:grpSpMkLst>
        </pc:grpChg>
        <pc:picChg chg="add mod topLvl">
          <ac:chgData name="Maria Moreira" userId="4b08a787-79da-4031-b177-cbe8eb2ce0c6" providerId="ADAL" clId="{93B8926E-D097-4111-8C23-91647BEC2254}" dt="2024-06-25T17:03:22.309" v="148" actId="1076"/>
          <ac:picMkLst>
            <pc:docMk/>
            <pc:sldMk cId="1394181892" sldId="512"/>
            <ac:picMk id="4" creationId="{DED793A6-EA18-2E93-4E1F-BF5A5388E6D5}"/>
          </ac:picMkLst>
        </pc:picChg>
        <pc:picChg chg="add mod topLvl">
          <ac:chgData name="Maria Moreira" userId="4b08a787-79da-4031-b177-cbe8eb2ce0c6" providerId="ADAL" clId="{93B8926E-D097-4111-8C23-91647BEC2254}" dt="2024-06-25T17:03:22.309" v="148" actId="1076"/>
          <ac:picMkLst>
            <pc:docMk/>
            <pc:sldMk cId="1394181892" sldId="512"/>
            <ac:picMk id="6" creationId="{834F7FDE-E139-466D-27E9-064DF6EAD9F0}"/>
          </ac:picMkLst>
        </pc:picChg>
        <pc:picChg chg="add mod topLvl">
          <ac:chgData name="Maria Moreira" userId="4b08a787-79da-4031-b177-cbe8eb2ce0c6" providerId="ADAL" clId="{93B8926E-D097-4111-8C23-91647BEC2254}" dt="2024-06-25T17:03:22.309" v="148" actId="1076"/>
          <ac:picMkLst>
            <pc:docMk/>
            <pc:sldMk cId="1394181892" sldId="512"/>
            <ac:picMk id="8" creationId="{45C13F93-F291-BF2E-4461-70516605C4F6}"/>
          </ac:picMkLst>
        </pc:picChg>
        <pc:picChg chg="add mod topLvl">
          <ac:chgData name="Maria Moreira" userId="4b08a787-79da-4031-b177-cbe8eb2ce0c6" providerId="ADAL" clId="{93B8926E-D097-4111-8C23-91647BEC2254}" dt="2024-06-25T17:03:22.309" v="148" actId="1076"/>
          <ac:picMkLst>
            <pc:docMk/>
            <pc:sldMk cId="1394181892" sldId="512"/>
            <ac:picMk id="10" creationId="{53A90DD0-6751-30BB-6D6F-8B773C2274F8}"/>
          </ac:picMkLst>
        </pc:picChg>
        <pc:picChg chg="add mod topLvl">
          <ac:chgData name="Maria Moreira" userId="4b08a787-79da-4031-b177-cbe8eb2ce0c6" providerId="ADAL" clId="{93B8926E-D097-4111-8C23-91647BEC2254}" dt="2024-06-25T17:03:22.309" v="148" actId="1076"/>
          <ac:picMkLst>
            <pc:docMk/>
            <pc:sldMk cId="1394181892" sldId="512"/>
            <ac:picMk id="12" creationId="{718C6F9A-4862-1806-0A69-0CCE7DA4EFC3}"/>
          </ac:picMkLst>
        </pc:picChg>
        <pc:picChg chg="add mod topLvl">
          <ac:chgData name="Maria Moreira" userId="4b08a787-79da-4031-b177-cbe8eb2ce0c6" providerId="ADAL" clId="{93B8926E-D097-4111-8C23-91647BEC2254}" dt="2024-06-25T17:02:53.651" v="144" actId="12789"/>
          <ac:picMkLst>
            <pc:docMk/>
            <pc:sldMk cId="1394181892" sldId="512"/>
            <ac:picMk id="14" creationId="{2DF78465-3134-A20D-3BAE-1A6A7EB05A5B}"/>
          </ac:picMkLst>
        </pc:picChg>
        <pc:picChg chg="add mod topLvl">
          <ac:chgData name="Maria Moreira" userId="4b08a787-79da-4031-b177-cbe8eb2ce0c6" providerId="ADAL" clId="{93B8926E-D097-4111-8C23-91647BEC2254}" dt="2024-06-25T17:02:53.651" v="144" actId="12789"/>
          <ac:picMkLst>
            <pc:docMk/>
            <pc:sldMk cId="1394181892" sldId="512"/>
            <ac:picMk id="16" creationId="{6E7AC98D-CCAC-59E6-AFDF-78A772ABD98D}"/>
          </ac:picMkLst>
        </pc:picChg>
        <pc:picChg chg="add mod topLvl">
          <ac:chgData name="Maria Moreira" userId="4b08a787-79da-4031-b177-cbe8eb2ce0c6" providerId="ADAL" clId="{93B8926E-D097-4111-8C23-91647BEC2254}" dt="2024-06-25T17:02:53.651" v="144" actId="12789"/>
          <ac:picMkLst>
            <pc:docMk/>
            <pc:sldMk cId="1394181892" sldId="512"/>
            <ac:picMk id="18" creationId="{971DAA67-77A5-B3B2-63D0-E6DFD87C9AF8}"/>
          </ac:picMkLst>
        </pc:picChg>
        <pc:picChg chg="add mod topLvl">
          <ac:chgData name="Maria Moreira" userId="4b08a787-79da-4031-b177-cbe8eb2ce0c6" providerId="ADAL" clId="{93B8926E-D097-4111-8C23-91647BEC2254}" dt="2024-06-25T17:03:22.309" v="148" actId="1076"/>
          <ac:picMkLst>
            <pc:docMk/>
            <pc:sldMk cId="1394181892" sldId="512"/>
            <ac:picMk id="20" creationId="{135E4E9B-F9CA-1EE8-53F9-C9210D5F7505}"/>
          </ac:picMkLst>
        </pc:picChg>
        <pc:picChg chg="add mod topLvl">
          <ac:chgData name="Maria Moreira" userId="4b08a787-79da-4031-b177-cbe8eb2ce0c6" providerId="ADAL" clId="{93B8926E-D097-4111-8C23-91647BEC2254}" dt="2024-06-25T17:02:53.651" v="144" actId="12789"/>
          <ac:picMkLst>
            <pc:docMk/>
            <pc:sldMk cId="1394181892" sldId="512"/>
            <ac:picMk id="22" creationId="{63AD86EF-A0CB-A7A7-182F-3E12634EF624}"/>
          </ac:picMkLst>
        </pc:picChg>
        <pc:picChg chg="add mod topLvl">
          <ac:chgData name="Maria Moreira" userId="4b08a787-79da-4031-b177-cbe8eb2ce0c6" providerId="ADAL" clId="{93B8926E-D097-4111-8C23-91647BEC2254}" dt="2024-06-25T17:02:53.651" v="144" actId="12789"/>
          <ac:picMkLst>
            <pc:docMk/>
            <pc:sldMk cId="1394181892" sldId="512"/>
            <ac:picMk id="24" creationId="{E30D6CA2-3D4E-7466-B9B5-4A032F5DC40F}"/>
          </ac:picMkLst>
        </pc:picChg>
        <pc:picChg chg="add mod topLvl">
          <ac:chgData name="Maria Moreira" userId="4b08a787-79da-4031-b177-cbe8eb2ce0c6" providerId="ADAL" clId="{93B8926E-D097-4111-8C23-91647BEC2254}" dt="2024-06-25T17:02:53.651" v="144" actId="12789"/>
          <ac:picMkLst>
            <pc:docMk/>
            <pc:sldMk cId="1394181892" sldId="512"/>
            <ac:picMk id="26" creationId="{E334776A-8647-147A-6ECD-B2B16B75D7C6}"/>
          </ac:picMkLst>
        </pc:picChg>
      </pc:sldChg>
      <pc:sldChg chg="addSp delSp modSp add mod">
        <pc:chgData name="Maria Moreira" userId="4b08a787-79da-4031-b177-cbe8eb2ce0c6" providerId="ADAL" clId="{93B8926E-D097-4111-8C23-91647BEC2254}" dt="2024-06-25T22:24:14.507" v="2186" actId="1076"/>
        <pc:sldMkLst>
          <pc:docMk/>
          <pc:sldMk cId="1104006833" sldId="513"/>
        </pc:sldMkLst>
        <pc:spChg chg="add mod">
          <ac:chgData name="Maria Moreira" userId="4b08a787-79da-4031-b177-cbe8eb2ce0c6" providerId="ADAL" clId="{93B8926E-D097-4111-8C23-91647BEC2254}" dt="2024-06-25T17:32:24.163" v="770" actId="313"/>
          <ac:spMkLst>
            <pc:docMk/>
            <pc:sldMk cId="1104006833" sldId="513"/>
            <ac:spMk id="2" creationId="{276942A0-612F-1538-4166-ABE438723B23}"/>
          </ac:spMkLst>
        </pc:spChg>
        <pc:spChg chg="del mod">
          <ac:chgData name="Maria Moreira" userId="4b08a787-79da-4031-b177-cbe8eb2ce0c6" providerId="ADAL" clId="{93B8926E-D097-4111-8C23-91647BEC2254}" dt="2024-06-25T17:32:12.156" v="748" actId="478"/>
          <ac:spMkLst>
            <pc:docMk/>
            <pc:sldMk cId="1104006833" sldId="513"/>
            <ac:spMk id="3" creationId="{A366ACD0-BB70-45ED-1FCE-1ABFD7F296B7}"/>
          </ac:spMkLst>
        </pc:spChg>
        <pc:graphicFrameChg chg="add mod modGraphic">
          <ac:chgData name="Maria Moreira" userId="4b08a787-79da-4031-b177-cbe8eb2ce0c6" providerId="ADAL" clId="{93B8926E-D097-4111-8C23-91647BEC2254}" dt="2024-06-25T22:24:14.507" v="2186" actId="1076"/>
          <ac:graphicFrameMkLst>
            <pc:docMk/>
            <pc:sldMk cId="1104006833" sldId="513"/>
            <ac:graphicFrameMk id="5" creationId="{D0E51A19-C721-904D-03F5-59CB9E3F7BF6}"/>
          </ac:graphicFrameMkLst>
        </pc:graphicFrameChg>
        <pc:picChg chg="del">
          <ac:chgData name="Maria Moreira" userId="4b08a787-79da-4031-b177-cbe8eb2ce0c6" providerId="ADAL" clId="{93B8926E-D097-4111-8C23-91647BEC2254}" dt="2024-06-25T16:51:03.753" v="103" actId="478"/>
          <ac:picMkLst>
            <pc:docMk/>
            <pc:sldMk cId="1104006833" sldId="513"/>
            <ac:picMk id="4" creationId="{DED793A6-EA18-2E93-4E1F-BF5A5388E6D5}"/>
          </ac:picMkLst>
        </pc:picChg>
        <pc:picChg chg="del">
          <ac:chgData name="Maria Moreira" userId="4b08a787-79da-4031-b177-cbe8eb2ce0c6" providerId="ADAL" clId="{93B8926E-D097-4111-8C23-91647BEC2254}" dt="2024-06-25T16:51:03.753" v="103" actId="478"/>
          <ac:picMkLst>
            <pc:docMk/>
            <pc:sldMk cId="1104006833" sldId="513"/>
            <ac:picMk id="6" creationId="{834F7FDE-E139-466D-27E9-064DF6EAD9F0}"/>
          </ac:picMkLst>
        </pc:picChg>
        <pc:picChg chg="del">
          <ac:chgData name="Maria Moreira" userId="4b08a787-79da-4031-b177-cbe8eb2ce0c6" providerId="ADAL" clId="{93B8926E-D097-4111-8C23-91647BEC2254}" dt="2024-06-25T16:51:01.581" v="102" actId="478"/>
          <ac:picMkLst>
            <pc:docMk/>
            <pc:sldMk cId="1104006833" sldId="513"/>
            <ac:picMk id="8" creationId="{45C13F93-F291-BF2E-4461-70516605C4F6}"/>
          </ac:picMkLst>
        </pc:picChg>
        <pc:picChg chg="del">
          <ac:chgData name="Maria Moreira" userId="4b08a787-79da-4031-b177-cbe8eb2ce0c6" providerId="ADAL" clId="{93B8926E-D097-4111-8C23-91647BEC2254}" dt="2024-06-25T16:51:01.581" v="102" actId="478"/>
          <ac:picMkLst>
            <pc:docMk/>
            <pc:sldMk cId="1104006833" sldId="513"/>
            <ac:picMk id="10" creationId="{53A90DD0-6751-30BB-6D6F-8B773C2274F8}"/>
          </ac:picMkLst>
        </pc:picChg>
        <pc:picChg chg="del">
          <ac:chgData name="Maria Moreira" userId="4b08a787-79da-4031-b177-cbe8eb2ce0c6" providerId="ADAL" clId="{93B8926E-D097-4111-8C23-91647BEC2254}" dt="2024-06-25T16:51:01.581" v="102" actId="478"/>
          <ac:picMkLst>
            <pc:docMk/>
            <pc:sldMk cId="1104006833" sldId="513"/>
            <ac:picMk id="12" creationId="{718C6F9A-4862-1806-0A69-0CCE7DA4EFC3}"/>
          </ac:picMkLst>
        </pc:picChg>
        <pc:picChg chg="del">
          <ac:chgData name="Maria Moreira" userId="4b08a787-79da-4031-b177-cbe8eb2ce0c6" providerId="ADAL" clId="{93B8926E-D097-4111-8C23-91647BEC2254}" dt="2024-06-25T16:51:03.753" v="103" actId="478"/>
          <ac:picMkLst>
            <pc:docMk/>
            <pc:sldMk cId="1104006833" sldId="513"/>
            <ac:picMk id="14" creationId="{2DF78465-3134-A20D-3BAE-1A6A7EB05A5B}"/>
          </ac:picMkLst>
        </pc:picChg>
        <pc:picChg chg="del">
          <ac:chgData name="Maria Moreira" userId="4b08a787-79da-4031-b177-cbe8eb2ce0c6" providerId="ADAL" clId="{93B8926E-D097-4111-8C23-91647BEC2254}" dt="2024-06-25T16:51:03.753" v="103" actId="478"/>
          <ac:picMkLst>
            <pc:docMk/>
            <pc:sldMk cId="1104006833" sldId="513"/>
            <ac:picMk id="16" creationId="{6E7AC98D-CCAC-59E6-AFDF-78A772ABD98D}"/>
          </ac:picMkLst>
        </pc:picChg>
        <pc:picChg chg="del">
          <ac:chgData name="Maria Moreira" userId="4b08a787-79da-4031-b177-cbe8eb2ce0c6" providerId="ADAL" clId="{93B8926E-D097-4111-8C23-91647BEC2254}" dt="2024-06-25T16:51:03.753" v="103" actId="478"/>
          <ac:picMkLst>
            <pc:docMk/>
            <pc:sldMk cId="1104006833" sldId="513"/>
            <ac:picMk id="18" creationId="{971DAA67-77A5-B3B2-63D0-E6DFD87C9AF8}"/>
          </ac:picMkLst>
        </pc:picChg>
        <pc:picChg chg="del">
          <ac:chgData name="Maria Moreira" userId="4b08a787-79da-4031-b177-cbe8eb2ce0c6" providerId="ADAL" clId="{93B8926E-D097-4111-8C23-91647BEC2254}" dt="2024-06-25T16:51:01.581" v="102" actId="478"/>
          <ac:picMkLst>
            <pc:docMk/>
            <pc:sldMk cId="1104006833" sldId="513"/>
            <ac:picMk id="20" creationId="{135E4E9B-F9CA-1EE8-53F9-C9210D5F7505}"/>
          </ac:picMkLst>
        </pc:picChg>
        <pc:picChg chg="del">
          <ac:chgData name="Maria Moreira" userId="4b08a787-79da-4031-b177-cbe8eb2ce0c6" providerId="ADAL" clId="{93B8926E-D097-4111-8C23-91647BEC2254}" dt="2024-06-25T16:51:03.753" v="103" actId="478"/>
          <ac:picMkLst>
            <pc:docMk/>
            <pc:sldMk cId="1104006833" sldId="513"/>
            <ac:picMk id="22" creationId="{63AD86EF-A0CB-A7A7-182F-3E12634EF624}"/>
          </ac:picMkLst>
        </pc:picChg>
        <pc:picChg chg="del">
          <ac:chgData name="Maria Moreira" userId="4b08a787-79da-4031-b177-cbe8eb2ce0c6" providerId="ADAL" clId="{93B8926E-D097-4111-8C23-91647BEC2254}" dt="2024-06-25T16:51:01.581" v="102" actId="478"/>
          <ac:picMkLst>
            <pc:docMk/>
            <pc:sldMk cId="1104006833" sldId="513"/>
            <ac:picMk id="24" creationId="{E30D6CA2-3D4E-7466-B9B5-4A032F5DC40F}"/>
          </ac:picMkLst>
        </pc:picChg>
        <pc:picChg chg="del">
          <ac:chgData name="Maria Moreira" userId="4b08a787-79da-4031-b177-cbe8eb2ce0c6" providerId="ADAL" clId="{93B8926E-D097-4111-8C23-91647BEC2254}" dt="2024-06-25T16:51:01.581" v="102" actId="478"/>
          <ac:picMkLst>
            <pc:docMk/>
            <pc:sldMk cId="1104006833" sldId="513"/>
            <ac:picMk id="26" creationId="{E334776A-8647-147A-6ECD-B2B16B75D7C6}"/>
          </ac:picMkLst>
        </pc:picChg>
      </pc:sldChg>
      <pc:sldChg chg="addSp delSp modSp add mod ord">
        <pc:chgData name="Maria Moreira" userId="4b08a787-79da-4031-b177-cbe8eb2ce0c6" providerId="ADAL" clId="{93B8926E-D097-4111-8C23-91647BEC2254}" dt="2024-06-25T22:40:56.261" v="3232" actId="465"/>
        <pc:sldMkLst>
          <pc:docMk/>
          <pc:sldMk cId="470385368" sldId="514"/>
        </pc:sldMkLst>
        <pc:spChg chg="del mod">
          <ac:chgData name="Maria Moreira" userId="4b08a787-79da-4031-b177-cbe8eb2ce0c6" providerId="ADAL" clId="{93B8926E-D097-4111-8C23-91647BEC2254}" dt="2024-06-25T17:12:59.646" v="354" actId="478"/>
          <ac:spMkLst>
            <pc:docMk/>
            <pc:sldMk cId="470385368" sldId="514"/>
            <ac:spMk id="3" creationId="{A366ACD0-BB70-45ED-1FCE-1ABFD7F296B7}"/>
          </ac:spMkLst>
        </pc:spChg>
        <pc:spChg chg="add del mod">
          <ac:chgData name="Maria Moreira" userId="4b08a787-79da-4031-b177-cbe8eb2ce0c6" providerId="ADAL" clId="{93B8926E-D097-4111-8C23-91647BEC2254}" dt="2024-06-25T17:16:03.556" v="412" actId="478"/>
          <ac:spMkLst>
            <pc:docMk/>
            <pc:sldMk cId="470385368" sldId="514"/>
            <ac:spMk id="7" creationId="{F7759282-41B7-B4D2-8080-288FCFA10893}"/>
          </ac:spMkLst>
        </pc:spChg>
        <pc:spChg chg="add del mod">
          <ac:chgData name="Maria Moreira" userId="4b08a787-79da-4031-b177-cbe8eb2ce0c6" providerId="ADAL" clId="{93B8926E-D097-4111-8C23-91647BEC2254}" dt="2024-06-25T17:16:02.765" v="411" actId="478"/>
          <ac:spMkLst>
            <pc:docMk/>
            <pc:sldMk cId="470385368" sldId="514"/>
            <ac:spMk id="9" creationId="{4F200405-5F41-8D3F-EFBC-8DF6DBEC06A6}"/>
          </ac:spMkLst>
        </pc:spChg>
        <pc:spChg chg="add del mod">
          <ac:chgData name="Maria Moreira" userId="4b08a787-79da-4031-b177-cbe8eb2ce0c6" providerId="ADAL" clId="{93B8926E-D097-4111-8C23-91647BEC2254}" dt="2024-06-25T17:16:01.338" v="410" actId="478"/>
          <ac:spMkLst>
            <pc:docMk/>
            <pc:sldMk cId="470385368" sldId="514"/>
            <ac:spMk id="11" creationId="{D1B172D7-0CEF-143D-A715-D08E42CD5234}"/>
          </ac:spMkLst>
        </pc:spChg>
        <pc:spChg chg="add del mod">
          <ac:chgData name="Maria Moreira" userId="4b08a787-79da-4031-b177-cbe8eb2ce0c6" providerId="ADAL" clId="{93B8926E-D097-4111-8C23-91647BEC2254}" dt="2024-06-25T17:16:05.287" v="413" actId="478"/>
          <ac:spMkLst>
            <pc:docMk/>
            <pc:sldMk cId="470385368" sldId="514"/>
            <ac:spMk id="13" creationId="{3206DC1C-1ABB-8580-8851-C460B48B3CE1}"/>
          </ac:spMkLst>
        </pc:spChg>
        <pc:spChg chg="add del mod">
          <ac:chgData name="Maria Moreira" userId="4b08a787-79da-4031-b177-cbe8eb2ce0c6" providerId="ADAL" clId="{93B8926E-D097-4111-8C23-91647BEC2254}" dt="2024-06-25T17:16:06.117" v="414" actId="478"/>
          <ac:spMkLst>
            <pc:docMk/>
            <pc:sldMk cId="470385368" sldId="514"/>
            <ac:spMk id="15" creationId="{8C4A5C2C-C4BA-5136-AC4A-564BBF53574E}"/>
          </ac:spMkLst>
        </pc:spChg>
        <pc:spChg chg="add del mod">
          <ac:chgData name="Maria Moreira" userId="4b08a787-79da-4031-b177-cbe8eb2ce0c6" providerId="ADAL" clId="{93B8926E-D097-4111-8C23-91647BEC2254}" dt="2024-06-25T17:16:07.489" v="415" actId="478"/>
          <ac:spMkLst>
            <pc:docMk/>
            <pc:sldMk cId="470385368" sldId="514"/>
            <ac:spMk id="17" creationId="{FF0BF864-1682-1DED-3F94-5A98F1B1C713}"/>
          </ac:spMkLst>
        </pc:spChg>
        <pc:spChg chg="add mod">
          <ac:chgData name="Maria Moreira" userId="4b08a787-79da-4031-b177-cbe8eb2ce0c6" providerId="ADAL" clId="{93B8926E-D097-4111-8C23-91647BEC2254}" dt="2024-06-25T17:28:48.377" v="693" actId="164"/>
          <ac:spMkLst>
            <pc:docMk/>
            <pc:sldMk cId="470385368" sldId="514"/>
            <ac:spMk id="19" creationId="{8BCA5D20-6EEF-1FDB-6BB4-9B5AA6882B73}"/>
          </ac:spMkLst>
        </pc:spChg>
        <pc:spChg chg="add mod">
          <ac:chgData name="Maria Moreira" userId="4b08a787-79da-4031-b177-cbe8eb2ce0c6" providerId="ADAL" clId="{93B8926E-D097-4111-8C23-91647BEC2254}" dt="2024-06-25T17:28:55.188" v="695" actId="164"/>
          <ac:spMkLst>
            <pc:docMk/>
            <pc:sldMk cId="470385368" sldId="514"/>
            <ac:spMk id="21" creationId="{97F4FDE4-7C54-EB61-6A0D-D3194EA04DB7}"/>
          </ac:spMkLst>
        </pc:spChg>
        <pc:spChg chg="add mod">
          <ac:chgData name="Maria Moreira" userId="4b08a787-79da-4031-b177-cbe8eb2ce0c6" providerId="ADAL" clId="{93B8926E-D097-4111-8C23-91647BEC2254}" dt="2024-06-25T17:29:01.494" v="697" actId="164"/>
          <ac:spMkLst>
            <pc:docMk/>
            <pc:sldMk cId="470385368" sldId="514"/>
            <ac:spMk id="23" creationId="{B23AD316-27F2-5EB3-13D5-66B97FDB4953}"/>
          </ac:spMkLst>
        </pc:spChg>
        <pc:spChg chg="add mod">
          <ac:chgData name="Maria Moreira" userId="4b08a787-79da-4031-b177-cbe8eb2ce0c6" providerId="ADAL" clId="{93B8926E-D097-4111-8C23-91647BEC2254}" dt="2024-06-25T17:29:08.125" v="699" actId="164"/>
          <ac:spMkLst>
            <pc:docMk/>
            <pc:sldMk cId="470385368" sldId="514"/>
            <ac:spMk id="25" creationId="{0582885F-FA24-930D-0AE6-1DCA1C930817}"/>
          </ac:spMkLst>
        </pc:spChg>
        <pc:spChg chg="add mod">
          <ac:chgData name="Maria Moreira" userId="4b08a787-79da-4031-b177-cbe8eb2ce0c6" providerId="ADAL" clId="{93B8926E-D097-4111-8C23-91647BEC2254}" dt="2024-06-25T17:29:18.670" v="703" actId="164"/>
          <ac:spMkLst>
            <pc:docMk/>
            <pc:sldMk cId="470385368" sldId="514"/>
            <ac:spMk id="27" creationId="{3C228807-9EAA-A520-7959-30EB9520BCD3}"/>
          </ac:spMkLst>
        </pc:spChg>
        <pc:spChg chg="add mod">
          <ac:chgData name="Maria Moreira" userId="4b08a787-79da-4031-b177-cbe8eb2ce0c6" providerId="ADAL" clId="{93B8926E-D097-4111-8C23-91647BEC2254}" dt="2024-06-25T17:29:26.680" v="705" actId="164"/>
          <ac:spMkLst>
            <pc:docMk/>
            <pc:sldMk cId="470385368" sldId="514"/>
            <ac:spMk id="28" creationId="{90185E8A-273E-F14B-BC49-0E666B7B2A6E}"/>
          </ac:spMkLst>
        </pc:spChg>
        <pc:spChg chg="mod">
          <ac:chgData name="Maria Moreira" userId="4b08a787-79da-4031-b177-cbe8eb2ce0c6" providerId="ADAL" clId="{93B8926E-D097-4111-8C23-91647BEC2254}" dt="2024-06-25T17:28:38.091" v="691" actId="164"/>
          <ac:spMkLst>
            <pc:docMk/>
            <pc:sldMk cId="470385368" sldId="514"/>
            <ac:spMk id="29" creationId="{0FDF9A70-5031-2B76-8D71-22A7388E301C}"/>
          </ac:spMkLst>
        </pc:spChg>
        <pc:spChg chg="del mod">
          <ac:chgData name="Maria Moreira" userId="4b08a787-79da-4031-b177-cbe8eb2ce0c6" providerId="ADAL" clId="{93B8926E-D097-4111-8C23-91647BEC2254}" dt="2024-06-25T17:22:14.859" v="597" actId="478"/>
          <ac:spMkLst>
            <pc:docMk/>
            <pc:sldMk cId="470385368" sldId="514"/>
            <ac:spMk id="30" creationId="{F0FBC31D-90CF-9BD2-D48B-89BEFB0EB1D0}"/>
          </ac:spMkLst>
        </pc:spChg>
        <pc:spChg chg="del mod">
          <ac:chgData name="Maria Moreira" userId="4b08a787-79da-4031-b177-cbe8eb2ce0c6" providerId="ADAL" clId="{93B8926E-D097-4111-8C23-91647BEC2254}" dt="2024-06-25T17:22:16.953" v="598" actId="478"/>
          <ac:spMkLst>
            <pc:docMk/>
            <pc:sldMk cId="470385368" sldId="514"/>
            <ac:spMk id="31" creationId="{671FD1A5-CF0E-325A-D331-E4F8D697FA4C}"/>
          </ac:spMkLst>
        </pc:spChg>
        <pc:spChg chg="del mod">
          <ac:chgData name="Maria Moreira" userId="4b08a787-79da-4031-b177-cbe8eb2ce0c6" providerId="ADAL" clId="{93B8926E-D097-4111-8C23-91647BEC2254}" dt="2024-06-25T17:22:18.276" v="599" actId="478"/>
          <ac:spMkLst>
            <pc:docMk/>
            <pc:sldMk cId="470385368" sldId="514"/>
            <ac:spMk id="32" creationId="{AA87FD8D-6892-84B5-E420-7576B1B4E85F}"/>
          </ac:spMkLst>
        </pc:spChg>
        <pc:spChg chg="del mod">
          <ac:chgData name="Maria Moreira" userId="4b08a787-79da-4031-b177-cbe8eb2ce0c6" providerId="ADAL" clId="{93B8926E-D097-4111-8C23-91647BEC2254}" dt="2024-06-25T17:22:20.175" v="600" actId="478"/>
          <ac:spMkLst>
            <pc:docMk/>
            <pc:sldMk cId="470385368" sldId="514"/>
            <ac:spMk id="33" creationId="{6BA3C253-6DE8-B6A7-EB64-0B0DC3B5BB71}"/>
          </ac:spMkLst>
        </pc:spChg>
        <pc:spChg chg="del mod">
          <ac:chgData name="Maria Moreira" userId="4b08a787-79da-4031-b177-cbe8eb2ce0c6" providerId="ADAL" clId="{93B8926E-D097-4111-8C23-91647BEC2254}" dt="2024-06-25T17:22:22.505" v="601" actId="478"/>
          <ac:spMkLst>
            <pc:docMk/>
            <pc:sldMk cId="470385368" sldId="514"/>
            <ac:spMk id="34" creationId="{57818DE1-F470-ECB4-599D-5CFC60AB08F8}"/>
          </ac:spMkLst>
        </pc:spChg>
        <pc:spChg chg="del mod topLvl">
          <ac:chgData name="Maria Moreira" userId="4b08a787-79da-4031-b177-cbe8eb2ce0c6" providerId="ADAL" clId="{93B8926E-D097-4111-8C23-91647BEC2254}" dt="2024-06-25T17:22:24.732" v="602" actId="478"/>
          <ac:spMkLst>
            <pc:docMk/>
            <pc:sldMk cId="470385368" sldId="514"/>
            <ac:spMk id="35" creationId="{C5DA4645-74FA-7BEE-33DF-54D24E98DCE4}"/>
          </ac:spMkLst>
        </pc:spChg>
        <pc:spChg chg="del mod topLvl">
          <ac:chgData name="Maria Moreira" userId="4b08a787-79da-4031-b177-cbe8eb2ce0c6" providerId="ADAL" clId="{93B8926E-D097-4111-8C23-91647BEC2254}" dt="2024-06-25T17:22:25.525" v="603" actId="478"/>
          <ac:spMkLst>
            <pc:docMk/>
            <pc:sldMk cId="470385368" sldId="514"/>
            <ac:spMk id="36" creationId="{498DF7A8-D9E1-F459-548D-86263236F687}"/>
          </ac:spMkLst>
        </pc:spChg>
        <pc:spChg chg="del mod topLvl">
          <ac:chgData name="Maria Moreira" userId="4b08a787-79da-4031-b177-cbe8eb2ce0c6" providerId="ADAL" clId="{93B8926E-D097-4111-8C23-91647BEC2254}" dt="2024-06-25T17:22:26.725" v="604" actId="478"/>
          <ac:spMkLst>
            <pc:docMk/>
            <pc:sldMk cId="470385368" sldId="514"/>
            <ac:spMk id="37" creationId="{61263BBD-84D3-3C13-9871-A018302B27FC}"/>
          </ac:spMkLst>
        </pc:spChg>
        <pc:spChg chg="del mod topLvl">
          <ac:chgData name="Maria Moreira" userId="4b08a787-79da-4031-b177-cbe8eb2ce0c6" providerId="ADAL" clId="{93B8926E-D097-4111-8C23-91647BEC2254}" dt="2024-06-25T17:22:27.847" v="605" actId="478"/>
          <ac:spMkLst>
            <pc:docMk/>
            <pc:sldMk cId="470385368" sldId="514"/>
            <ac:spMk id="38" creationId="{FCCEB5D5-295E-E8B7-EB50-968E66A54DB3}"/>
          </ac:spMkLst>
        </pc:spChg>
        <pc:spChg chg="del mod topLvl">
          <ac:chgData name="Maria Moreira" userId="4b08a787-79da-4031-b177-cbe8eb2ce0c6" providerId="ADAL" clId="{93B8926E-D097-4111-8C23-91647BEC2254}" dt="2024-06-25T17:22:29.010" v="606" actId="478"/>
          <ac:spMkLst>
            <pc:docMk/>
            <pc:sldMk cId="470385368" sldId="514"/>
            <ac:spMk id="39" creationId="{210F974F-9492-31E5-8718-9B6ACA36C568}"/>
          </ac:spMkLst>
        </pc:spChg>
        <pc:spChg chg="del mod topLvl">
          <ac:chgData name="Maria Moreira" userId="4b08a787-79da-4031-b177-cbe8eb2ce0c6" providerId="ADAL" clId="{93B8926E-D097-4111-8C23-91647BEC2254}" dt="2024-06-25T17:22:29.674" v="607" actId="478"/>
          <ac:spMkLst>
            <pc:docMk/>
            <pc:sldMk cId="470385368" sldId="514"/>
            <ac:spMk id="40" creationId="{DD5D8A48-4DF5-C966-7D90-4BE6427E529E}"/>
          </ac:spMkLst>
        </pc:spChg>
        <pc:spChg chg="add mod">
          <ac:chgData name="Maria Moreira" userId="4b08a787-79da-4031-b177-cbe8eb2ce0c6" providerId="ADAL" clId="{93B8926E-D097-4111-8C23-91647BEC2254}" dt="2024-06-25T17:29:32.962" v="707" actId="164"/>
          <ac:spMkLst>
            <pc:docMk/>
            <pc:sldMk cId="470385368" sldId="514"/>
            <ac:spMk id="41" creationId="{E0C2BAF2-8989-65E7-E553-14CEE5D7527A}"/>
          </ac:spMkLst>
        </pc:spChg>
        <pc:spChg chg="add mod">
          <ac:chgData name="Maria Moreira" userId="4b08a787-79da-4031-b177-cbe8eb2ce0c6" providerId="ADAL" clId="{93B8926E-D097-4111-8C23-91647BEC2254}" dt="2024-06-25T17:29:38.280" v="709" actId="164"/>
          <ac:spMkLst>
            <pc:docMk/>
            <pc:sldMk cId="470385368" sldId="514"/>
            <ac:spMk id="42" creationId="{D46A6AD1-51C9-CA28-8A7B-537CE5DFA62D}"/>
          </ac:spMkLst>
        </pc:spChg>
        <pc:spChg chg="add mod">
          <ac:chgData name="Maria Moreira" userId="4b08a787-79da-4031-b177-cbe8eb2ce0c6" providerId="ADAL" clId="{93B8926E-D097-4111-8C23-91647BEC2254}" dt="2024-06-25T17:29:43.923" v="711" actId="164"/>
          <ac:spMkLst>
            <pc:docMk/>
            <pc:sldMk cId="470385368" sldId="514"/>
            <ac:spMk id="43" creationId="{90389F72-B052-B186-66F5-3F8A30A15E6C}"/>
          </ac:spMkLst>
        </pc:spChg>
        <pc:spChg chg="add mod">
          <ac:chgData name="Maria Moreira" userId="4b08a787-79da-4031-b177-cbe8eb2ce0c6" providerId="ADAL" clId="{93B8926E-D097-4111-8C23-91647BEC2254}" dt="2024-06-25T17:29:49.610" v="713" actId="164"/>
          <ac:spMkLst>
            <pc:docMk/>
            <pc:sldMk cId="470385368" sldId="514"/>
            <ac:spMk id="44" creationId="{1448DB48-5033-35AE-7637-D95C0802D3D6}"/>
          </ac:spMkLst>
        </pc:spChg>
        <pc:spChg chg="add mod">
          <ac:chgData name="Maria Moreira" userId="4b08a787-79da-4031-b177-cbe8eb2ce0c6" providerId="ADAL" clId="{93B8926E-D097-4111-8C23-91647BEC2254}" dt="2024-06-25T17:29:55.608" v="715" actId="164"/>
          <ac:spMkLst>
            <pc:docMk/>
            <pc:sldMk cId="470385368" sldId="514"/>
            <ac:spMk id="45" creationId="{A3B112FB-4933-A407-A3C9-DE89BC81B37F}"/>
          </ac:spMkLst>
        </pc:spChg>
        <pc:spChg chg="add mod">
          <ac:chgData name="Maria Moreira" userId="4b08a787-79da-4031-b177-cbe8eb2ce0c6" providerId="ADAL" clId="{93B8926E-D097-4111-8C23-91647BEC2254}" dt="2024-06-25T17:32:00.056" v="747" actId="20577"/>
          <ac:spMkLst>
            <pc:docMk/>
            <pc:sldMk cId="470385368" sldId="514"/>
            <ac:spMk id="58" creationId="{C5A8A809-F1E1-F848-1022-CECE5DE99BDB}"/>
          </ac:spMkLst>
        </pc:spChg>
        <pc:grpChg chg="add del mod">
          <ac:chgData name="Maria Moreira" userId="4b08a787-79da-4031-b177-cbe8eb2ce0c6" providerId="ADAL" clId="{93B8926E-D097-4111-8C23-91647BEC2254}" dt="2024-06-25T17:18:27.366" v="501" actId="165"/>
          <ac:grpSpMkLst>
            <pc:docMk/>
            <pc:sldMk cId="470385368" sldId="514"/>
            <ac:grpSpMk id="2" creationId="{70B3462D-AD0D-5800-9769-54DCBFF5ADFA}"/>
          </ac:grpSpMkLst>
        </pc:grpChg>
        <pc:grpChg chg="add del mod">
          <ac:chgData name="Maria Moreira" userId="4b08a787-79da-4031-b177-cbe8eb2ce0c6" providerId="ADAL" clId="{93B8926E-D097-4111-8C23-91647BEC2254}" dt="2024-06-25T17:17:21.436" v="490" actId="165"/>
          <ac:grpSpMkLst>
            <pc:docMk/>
            <pc:sldMk cId="470385368" sldId="514"/>
            <ac:grpSpMk id="5" creationId="{BC52A049-1305-1E38-0CD9-1CCC3A748804}"/>
          </ac:grpSpMkLst>
        </pc:grpChg>
        <pc:grpChg chg="add mod">
          <ac:chgData name="Maria Moreira" userId="4b08a787-79da-4031-b177-cbe8eb2ce0c6" providerId="ADAL" clId="{93B8926E-D097-4111-8C23-91647BEC2254}" dt="2024-06-25T22:40:40.455" v="3230" actId="554"/>
          <ac:grpSpMkLst>
            <pc:docMk/>
            <pc:sldMk cId="470385368" sldId="514"/>
            <ac:grpSpMk id="46" creationId="{ACCFA258-D27E-CCDD-4353-2938CC7A5EFB}"/>
          </ac:grpSpMkLst>
        </pc:grpChg>
        <pc:grpChg chg="add mod">
          <ac:chgData name="Maria Moreira" userId="4b08a787-79da-4031-b177-cbe8eb2ce0c6" providerId="ADAL" clId="{93B8926E-D097-4111-8C23-91647BEC2254}" dt="2024-06-25T22:40:56.261" v="3232" actId="465"/>
          <ac:grpSpMkLst>
            <pc:docMk/>
            <pc:sldMk cId="470385368" sldId="514"/>
            <ac:grpSpMk id="47" creationId="{66D27FC4-80C9-4EDC-3B15-40C69124D5CC}"/>
          </ac:grpSpMkLst>
        </pc:grpChg>
        <pc:grpChg chg="add mod">
          <ac:chgData name="Maria Moreira" userId="4b08a787-79da-4031-b177-cbe8eb2ce0c6" providerId="ADAL" clId="{93B8926E-D097-4111-8C23-91647BEC2254}" dt="2024-06-25T22:40:56.261" v="3232" actId="465"/>
          <ac:grpSpMkLst>
            <pc:docMk/>
            <pc:sldMk cId="470385368" sldId="514"/>
            <ac:grpSpMk id="48" creationId="{470C5D04-3A89-0B2C-32FD-5EDF59E074FA}"/>
          </ac:grpSpMkLst>
        </pc:grpChg>
        <pc:grpChg chg="add mod">
          <ac:chgData name="Maria Moreira" userId="4b08a787-79da-4031-b177-cbe8eb2ce0c6" providerId="ADAL" clId="{93B8926E-D097-4111-8C23-91647BEC2254}" dt="2024-06-25T22:40:56.261" v="3232" actId="465"/>
          <ac:grpSpMkLst>
            <pc:docMk/>
            <pc:sldMk cId="470385368" sldId="514"/>
            <ac:grpSpMk id="49" creationId="{E5B81D35-63FB-F48E-780F-DF582785CAB8}"/>
          </ac:grpSpMkLst>
        </pc:grpChg>
        <pc:grpChg chg="add mod">
          <ac:chgData name="Maria Moreira" userId="4b08a787-79da-4031-b177-cbe8eb2ce0c6" providerId="ADAL" clId="{93B8926E-D097-4111-8C23-91647BEC2254}" dt="2024-06-25T22:40:56.261" v="3232" actId="465"/>
          <ac:grpSpMkLst>
            <pc:docMk/>
            <pc:sldMk cId="470385368" sldId="514"/>
            <ac:grpSpMk id="50" creationId="{AE3440C0-A404-8A2E-A0CA-51E626347903}"/>
          </ac:grpSpMkLst>
        </pc:grpChg>
        <pc:grpChg chg="add mod">
          <ac:chgData name="Maria Moreira" userId="4b08a787-79da-4031-b177-cbe8eb2ce0c6" providerId="ADAL" clId="{93B8926E-D097-4111-8C23-91647BEC2254}" dt="2024-06-25T17:31:44.874" v="733" actId="552"/>
          <ac:grpSpMkLst>
            <pc:docMk/>
            <pc:sldMk cId="470385368" sldId="514"/>
            <ac:grpSpMk id="51" creationId="{13871E07-D55E-8803-113C-B010D657BFA5}"/>
          </ac:grpSpMkLst>
        </pc:grpChg>
        <pc:grpChg chg="add mod">
          <ac:chgData name="Maria Moreira" userId="4b08a787-79da-4031-b177-cbe8eb2ce0c6" providerId="ADAL" clId="{93B8926E-D097-4111-8C23-91647BEC2254}" dt="2024-06-25T22:40:40.455" v="3230" actId="554"/>
          <ac:grpSpMkLst>
            <pc:docMk/>
            <pc:sldMk cId="470385368" sldId="514"/>
            <ac:grpSpMk id="52" creationId="{C7BAF064-5CDC-82BF-30B2-8F1ACC543165}"/>
          </ac:grpSpMkLst>
        </pc:grpChg>
        <pc:grpChg chg="add mod">
          <ac:chgData name="Maria Moreira" userId="4b08a787-79da-4031-b177-cbe8eb2ce0c6" providerId="ADAL" clId="{93B8926E-D097-4111-8C23-91647BEC2254}" dt="2024-06-25T22:40:48.566" v="3231" actId="465"/>
          <ac:grpSpMkLst>
            <pc:docMk/>
            <pc:sldMk cId="470385368" sldId="514"/>
            <ac:grpSpMk id="53" creationId="{91F8393F-E264-6D09-21DC-635C6EC9AD08}"/>
          </ac:grpSpMkLst>
        </pc:grpChg>
        <pc:grpChg chg="add mod">
          <ac:chgData name="Maria Moreira" userId="4b08a787-79da-4031-b177-cbe8eb2ce0c6" providerId="ADAL" clId="{93B8926E-D097-4111-8C23-91647BEC2254}" dt="2024-06-25T22:40:48.566" v="3231" actId="465"/>
          <ac:grpSpMkLst>
            <pc:docMk/>
            <pc:sldMk cId="470385368" sldId="514"/>
            <ac:grpSpMk id="54" creationId="{EEDDED1D-B637-C316-43FE-673748E079A8}"/>
          </ac:grpSpMkLst>
        </pc:grpChg>
        <pc:grpChg chg="add mod">
          <ac:chgData name="Maria Moreira" userId="4b08a787-79da-4031-b177-cbe8eb2ce0c6" providerId="ADAL" clId="{93B8926E-D097-4111-8C23-91647BEC2254}" dt="2024-06-25T22:40:48.566" v="3231" actId="465"/>
          <ac:grpSpMkLst>
            <pc:docMk/>
            <pc:sldMk cId="470385368" sldId="514"/>
            <ac:grpSpMk id="55" creationId="{CCFF2991-8445-80AD-82DA-B5CF4E91C44B}"/>
          </ac:grpSpMkLst>
        </pc:grpChg>
        <pc:grpChg chg="add mod">
          <ac:chgData name="Maria Moreira" userId="4b08a787-79da-4031-b177-cbe8eb2ce0c6" providerId="ADAL" clId="{93B8926E-D097-4111-8C23-91647BEC2254}" dt="2024-06-25T22:40:48.566" v="3231" actId="465"/>
          <ac:grpSpMkLst>
            <pc:docMk/>
            <pc:sldMk cId="470385368" sldId="514"/>
            <ac:grpSpMk id="56" creationId="{06D1591B-08D0-653C-17AF-D58458E6D783}"/>
          </ac:grpSpMkLst>
        </pc:grpChg>
        <pc:grpChg chg="add mod">
          <ac:chgData name="Maria Moreira" userId="4b08a787-79da-4031-b177-cbe8eb2ce0c6" providerId="ADAL" clId="{93B8926E-D097-4111-8C23-91647BEC2254}" dt="2024-06-25T17:31:31.623" v="731" actId="552"/>
          <ac:grpSpMkLst>
            <pc:docMk/>
            <pc:sldMk cId="470385368" sldId="514"/>
            <ac:grpSpMk id="57" creationId="{655F2BA2-E612-F416-E927-FF4C8A6E9028}"/>
          </ac:grpSpMkLst>
        </pc:grpChg>
        <pc:picChg chg="mod">
          <ac:chgData name="Maria Moreira" userId="4b08a787-79da-4031-b177-cbe8eb2ce0c6" providerId="ADAL" clId="{93B8926E-D097-4111-8C23-91647BEC2254}" dt="2024-06-25T17:29:18.670" v="703" actId="164"/>
          <ac:picMkLst>
            <pc:docMk/>
            <pc:sldMk cId="470385368" sldId="514"/>
            <ac:picMk id="4" creationId="{DED793A6-EA18-2E93-4E1F-BF5A5388E6D5}"/>
          </ac:picMkLst>
        </pc:picChg>
        <pc:picChg chg="mod">
          <ac:chgData name="Maria Moreira" userId="4b08a787-79da-4031-b177-cbe8eb2ce0c6" providerId="ADAL" clId="{93B8926E-D097-4111-8C23-91647BEC2254}" dt="2024-06-25T17:28:48.377" v="693" actId="164"/>
          <ac:picMkLst>
            <pc:docMk/>
            <pc:sldMk cId="470385368" sldId="514"/>
            <ac:picMk id="6" creationId="{834F7FDE-E139-466D-27E9-064DF6EAD9F0}"/>
          </ac:picMkLst>
        </pc:picChg>
        <pc:picChg chg="mod">
          <ac:chgData name="Maria Moreira" userId="4b08a787-79da-4031-b177-cbe8eb2ce0c6" providerId="ADAL" clId="{93B8926E-D097-4111-8C23-91647BEC2254}" dt="2024-06-25T17:28:55.188" v="695" actId="164"/>
          <ac:picMkLst>
            <pc:docMk/>
            <pc:sldMk cId="470385368" sldId="514"/>
            <ac:picMk id="8" creationId="{45C13F93-F291-BF2E-4461-70516605C4F6}"/>
          </ac:picMkLst>
        </pc:picChg>
        <pc:picChg chg="mod">
          <ac:chgData name="Maria Moreira" userId="4b08a787-79da-4031-b177-cbe8eb2ce0c6" providerId="ADAL" clId="{93B8926E-D097-4111-8C23-91647BEC2254}" dt="2024-06-25T17:29:01.494" v="697" actId="164"/>
          <ac:picMkLst>
            <pc:docMk/>
            <pc:sldMk cId="470385368" sldId="514"/>
            <ac:picMk id="10" creationId="{53A90DD0-6751-30BB-6D6F-8B773C2274F8}"/>
          </ac:picMkLst>
        </pc:picChg>
        <pc:picChg chg="mod">
          <ac:chgData name="Maria Moreira" userId="4b08a787-79da-4031-b177-cbe8eb2ce0c6" providerId="ADAL" clId="{93B8926E-D097-4111-8C23-91647BEC2254}" dt="2024-06-25T17:28:38.091" v="691" actId="164"/>
          <ac:picMkLst>
            <pc:docMk/>
            <pc:sldMk cId="470385368" sldId="514"/>
            <ac:picMk id="12" creationId="{718C6F9A-4862-1806-0A69-0CCE7DA4EFC3}"/>
          </ac:picMkLst>
        </pc:picChg>
        <pc:picChg chg="mod topLvl">
          <ac:chgData name="Maria Moreira" userId="4b08a787-79da-4031-b177-cbe8eb2ce0c6" providerId="ADAL" clId="{93B8926E-D097-4111-8C23-91647BEC2254}" dt="2024-06-25T17:29:49.610" v="713" actId="164"/>
          <ac:picMkLst>
            <pc:docMk/>
            <pc:sldMk cId="470385368" sldId="514"/>
            <ac:picMk id="14" creationId="{2DF78465-3134-A20D-3BAE-1A6A7EB05A5B}"/>
          </ac:picMkLst>
        </pc:picChg>
        <pc:picChg chg="mod topLvl">
          <ac:chgData name="Maria Moreira" userId="4b08a787-79da-4031-b177-cbe8eb2ce0c6" providerId="ADAL" clId="{93B8926E-D097-4111-8C23-91647BEC2254}" dt="2024-06-25T17:29:43.923" v="711" actId="164"/>
          <ac:picMkLst>
            <pc:docMk/>
            <pc:sldMk cId="470385368" sldId="514"/>
            <ac:picMk id="16" creationId="{6E7AC98D-CCAC-59E6-AFDF-78A772ABD98D}"/>
          </ac:picMkLst>
        </pc:picChg>
        <pc:picChg chg="mod topLvl">
          <ac:chgData name="Maria Moreira" userId="4b08a787-79da-4031-b177-cbe8eb2ce0c6" providerId="ADAL" clId="{93B8926E-D097-4111-8C23-91647BEC2254}" dt="2024-06-25T17:29:32.962" v="707" actId="164"/>
          <ac:picMkLst>
            <pc:docMk/>
            <pc:sldMk cId="470385368" sldId="514"/>
            <ac:picMk id="18" creationId="{971DAA67-77A5-B3B2-63D0-E6DFD87C9AF8}"/>
          </ac:picMkLst>
        </pc:picChg>
        <pc:picChg chg="mod">
          <ac:chgData name="Maria Moreira" userId="4b08a787-79da-4031-b177-cbe8eb2ce0c6" providerId="ADAL" clId="{93B8926E-D097-4111-8C23-91647BEC2254}" dt="2024-06-25T17:29:08.125" v="699" actId="164"/>
          <ac:picMkLst>
            <pc:docMk/>
            <pc:sldMk cId="470385368" sldId="514"/>
            <ac:picMk id="20" creationId="{135E4E9B-F9CA-1EE8-53F9-C9210D5F7505}"/>
          </ac:picMkLst>
        </pc:picChg>
        <pc:picChg chg="mod topLvl">
          <ac:chgData name="Maria Moreira" userId="4b08a787-79da-4031-b177-cbe8eb2ce0c6" providerId="ADAL" clId="{93B8926E-D097-4111-8C23-91647BEC2254}" dt="2024-06-25T17:29:55.608" v="715" actId="164"/>
          <ac:picMkLst>
            <pc:docMk/>
            <pc:sldMk cId="470385368" sldId="514"/>
            <ac:picMk id="22" creationId="{63AD86EF-A0CB-A7A7-182F-3E12634EF624}"/>
          </ac:picMkLst>
        </pc:picChg>
        <pc:picChg chg="mod topLvl">
          <ac:chgData name="Maria Moreira" userId="4b08a787-79da-4031-b177-cbe8eb2ce0c6" providerId="ADAL" clId="{93B8926E-D097-4111-8C23-91647BEC2254}" dt="2024-06-25T17:29:26.680" v="705" actId="164"/>
          <ac:picMkLst>
            <pc:docMk/>
            <pc:sldMk cId="470385368" sldId="514"/>
            <ac:picMk id="24" creationId="{E30D6CA2-3D4E-7466-B9B5-4A032F5DC40F}"/>
          </ac:picMkLst>
        </pc:picChg>
        <pc:picChg chg="mod topLvl">
          <ac:chgData name="Maria Moreira" userId="4b08a787-79da-4031-b177-cbe8eb2ce0c6" providerId="ADAL" clId="{93B8926E-D097-4111-8C23-91647BEC2254}" dt="2024-06-25T17:29:38.280" v="709" actId="164"/>
          <ac:picMkLst>
            <pc:docMk/>
            <pc:sldMk cId="470385368" sldId="514"/>
            <ac:picMk id="26" creationId="{E334776A-8647-147A-6ECD-B2B16B75D7C6}"/>
          </ac:picMkLst>
        </pc:picChg>
      </pc:sldChg>
      <pc:sldChg chg="addSp delSp modSp add mod">
        <pc:chgData name="Maria Moreira" userId="4b08a787-79da-4031-b177-cbe8eb2ce0c6" providerId="ADAL" clId="{93B8926E-D097-4111-8C23-91647BEC2254}" dt="2024-06-25T22:40:16.278" v="3227" actId="2062"/>
        <pc:sldMkLst>
          <pc:docMk/>
          <pc:sldMk cId="2125519142" sldId="515"/>
        </pc:sldMkLst>
        <pc:spChg chg="mod">
          <ac:chgData name="Maria Moreira" userId="4b08a787-79da-4031-b177-cbe8eb2ce0c6" providerId="ADAL" clId="{93B8926E-D097-4111-8C23-91647BEC2254}" dt="2024-06-25T18:13:10.353" v="934" actId="20577"/>
          <ac:spMkLst>
            <pc:docMk/>
            <pc:sldMk cId="2125519142" sldId="515"/>
            <ac:spMk id="2" creationId="{276942A0-612F-1538-4166-ABE438723B23}"/>
          </ac:spMkLst>
        </pc:spChg>
        <pc:graphicFrameChg chg="add mod modGraphic">
          <ac:chgData name="Maria Moreira" userId="4b08a787-79da-4031-b177-cbe8eb2ce0c6" providerId="ADAL" clId="{93B8926E-D097-4111-8C23-91647BEC2254}" dt="2024-06-25T22:40:16.278" v="3227" actId="2062"/>
          <ac:graphicFrameMkLst>
            <pc:docMk/>
            <pc:sldMk cId="2125519142" sldId="515"/>
            <ac:graphicFrameMk id="3" creationId="{47E143E8-5A06-3A32-4889-A7EEF1DF1CCF}"/>
          </ac:graphicFrameMkLst>
        </pc:graphicFrameChg>
        <pc:graphicFrameChg chg="del">
          <ac:chgData name="Maria Moreira" userId="4b08a787-79da-4031-b177-cbe8eb2ce0c6" providerId="ADAL" clId="{93B8926E-D097-4111-8C23-91647BEC2254}" dt="2024-06-25T18:12:53.092" v="896" actId="478"/>
          <ac:graphicFrameMkLst>
            <pc:docMk/>
            <pc:sldMk cId="2125519142" sldId="515"/>
            <ac:graphicFrameMk id="5" creationId="{D0E51A19-C721-904D-03F5-59CB9E3F7BF6}"/>
          </ac:graphicFrameMkLst>
        </pc:graphicFrameChg>
      </pc:sldChg>
      <pc:sldChg chg="addSp modSp new del mod">
        <pc:chgData name="Maria Moreira" userId="4b08a787-79da-4031-b177-cbe8eb2ce0c6" providerId="ADAL" clId="{93B8926E-D097-4111-8C23-91647BEC2254}" dt="2024-06-25T22:10:54.032" v="1468" actId="47"/>
        <pc:sldMkLst>
          <pc:docMk/>
          <pc:sldMk cId="3111612346" sldId="516"/>
        </pc:sldMkLst>
        <pc:spChg chg="add mod">
          <ac:chgData name="Maria Moreira" userId="4b08a787-79da-4031-b177-cbe8eb2ce0c6" providerId="ADAL" clId="{93B8926E-D097-4111-8C23-91647BEC2254}" dt="2024-06-25T22:10:26.452" v="1463" actId="404"/>
          <ac:spMkLst>
            <pc:docMk/>
            <pc:sldMk cId="3111612346" sldId="516"/>
            <ac:spMk id="2" creationId="{3FBBBBFE-6DCF-F6FD-E377-1FC4281029FE}"/>
          </ac:spMkLst>
        </pc:spChg>
      </pc:sldChg>
      <pc:sldChg chg="addSp modSp add del mod">
        <pc:chgData name="Maria Moreira" userId="4b08a787-79da-4031-b177-cbe8eb2ce0c6" providerId="ADAL" clId="{93B8926E-D097-4111-8C23-91647BEC2254}" dt="2024-06-25T22:09:04.380" v="1456" actId="47"/>
        <pc:sldMkLst>
          <pc:docMk/>
          <pc:sldMk cId="2225320810" sldId="517"/>
        </pc:sldMkLst>
        <pc:spChg chg="add mod">
          <ac:chgData name="Maria Moreira" userId="4b08a787-79da-4031-b177-cbe8eb2ce0c6" providerId="ADAL" clId="{93B8926E-D097-4111-8C23-91647BEC2254}" dt="2024-06-25T22:06:50.061" v="1451" actId="20577"/>
          <ac:spMkLst>
            <pc:docMk/>
            <pc:sldMk cId="2225320810" sldId="517"/>
            <ac:spMk id="2" creationId="{A062624D-8BFD-B138-7742-BC8308180A5A}"/>
          </ac:spMkLst>
        </pc:spChg>
        <pc:spChg chg="add mod">
          <ac:chgData name="Maria Moreira" userId="4b08a787-79da-4031-b177-cbe8eb2ce0c6" providerId="ADAL" clId="{93B8926E-D097-4111-8C23-91647BEC2254}" dt="2024-06-25T22:02:56.871" v="1413" actId="404"/>
          <ac:spMkLst>
            <pc:docMk/>
            <pc:sldMk cId="2225320810" sldId="517"/>
            <ac:spMk id="5" creationId="{26842C2F-776E-840E-AA75-77C03DC0A681}"/>
          </ac:spMkLst>
        </pc:spChg>
        <pc:spChg chg="add mod">
          <ac:chgData name="Maria Moreira" userId="4b08a787-79da-4031-b177-cbe8eb2ce0c6" providerId="ADAL" clId="{93B8926E-D097-4111-8C23-91647BEC2254}" dt="2024-06-25T21:55:30.908" v="1360" actId="20577"/>
          <ac:spMkLst>
            <pc:docMk/>
            <pc:sldMk cId="2225320810" sldId="517"/>
            <ac:spMk id="7" creationId="{D6156C71-C90B-0221-0B30-F0D2AE592049}"/>
          </ac:spMkLst>
        </pc:spChg>
        <pc:spChg chg="add mod">
          <ac:chgData name="Maria Moreira" userId="4b08a787-79da-4031-b177-cbe8eb2ce0c6" providerId="ADAL" clId="{93B8926E-D097-4111-8C23-91647BEC2254}" dt="2024-06-25T22:01:29.323" v="1394" actId="20577"/>
          <ac:spMkLst>
            <pc:docMk/>
            <pc:sldMk cId="2225320810" sldId="517"/>
            <ac:spMk id="9" creationId="{DE567929-1386-5247-60FD-821A6A13A8CE}"/>
          </ac:spMkLst>
        </pc:spChg>
        <pc:spChg chg="add mod">
          <ac:chgData name="Maria Moreira" userId="4b08a787-79da-4031-b177-cbe8eb2ce0c6" providerId="ADAL" clId="{93B8926E-D097-4111-8C23-91647BEC2254}" dt="2024-06-25T21:52:03.628" v="1303" actId="404"/>
          <ac:spMkLst>
            <pc:docMk/>
            <pc:sldMk cId="2225320810" sldId="517"/>
            <ac:spMk id="11" creationId="{D71D48D1-368C-50EF-7F43-CBFEAD2E6D9C}"/>
          </ac:spMkLst>
        </pc:spChg>
        <pc:spChg chg="add mod">
          <ac:chgData name="Maria Moreira" userId="4b08a787-79da-4031-b177-cbe8eb2ce0c6" providerId="ADAL" clId="{93B8926E-D097-4111-8C23-91647BEC2254}" dt="2024-06-25T21:56:42.212" v="1366" actId="207"/>
          <ac:spMkLst>
            <pc:docMk/>
            <pc:sldMk cId="2225320810" sldId="517"/>
            <ac:spMk id="13" creationId="{CF60F156-AD15-D9A6-E0DB-BF7080FDC9F0}"/>
          </ac:spMkLst>
        </pc:spChg>
        <pc:spChg chg="add mod">
          <ac:chgData name="Maria Moreira" userId="4b08a787-79da-4031-b177-cbe8eb2ce0c6" providerId="ADAL" clId="{93B8926E-D097-4111-8C23-91647BEC2254}" dt="2024-06-25T22:07:40.706" v="1455" actId="207"/>
          <ac:spMkLst>
            <pc:docMk/>
            <pc:sldMk cId="2225320810" sldId="517"/>
            <ac:spMk id="15" creationId="{1B34F715-9607-30E6-EDB4-8ECB4B0FC47B}"/>
          </ac:spMkLst>
        </pc:spChg>
        <pc:spChg chg="add mod">
          <ac:chgData name="Maria Moreira" userId="4b08a787-79da-4031-b177-cbe8eb2ce0c6" providerId="ADAL" clId="{93B8926E-D097-4111-8C23-91647BEC2254}" dt="2024-06-25T22:06:01.309" v="1441" actId="20577"/>
          <ac:spMkLst>
            <pc:docMk/>
            <pc:sldMk cId="2225320810" sldId="517"/>
            <ac:spMk id="17" creationId="{B81D696D-062B-C138-9C79-8BE7E1B4BC2C}"/>
          </ac:spMkLst>
        </pc:spChg>
        <pc:spChg chg="add mod">
          <ac:chgData name="Maria Moreira" userId="4b08a787-79da-4031-b177-cbe8eb2ce0c6" providerId="ADAL" clId="{93B8926E-D097-4111-8C23-91647BEC2254}" dt="2024-06-25T22:05:40.040" v="1437" actId="404"/>
          <ac:spMkLst>
            <pc:docMk/>
            <pc:sldMk cId="2225320810" sldId="517"/>
            <ac:spMk id="19" creationId="{E7B9CA7A-770F-BD73-3925-90E8801BC7D7}"/>
          </ac:spMkLst>
        </pc:spChg>
        <pc:spChg chg="add mod">
          <ac:chgData name="Maria Moreira" userId="4b08a787-79da-4031-b177-cbe8eb2ce0c6" providerId="ADAL" clId="{93B8926E-D097-4111-8C23-91647BEC2254}" dt="2024-06-25T22:02:26.016" v="1406" actId="20577"/>
          <ac:spMkLst>
            <pc:docMk/>
            <pc:sldMk cId="2225320810" sldId="517"/>
            <ac:spMk id="21" creationId="{31E74C4F-5B73-457F-71F4-6CE44787E34A}"/>
          </ac:spMkLst>
        </pc:spChg>
        <pc:spChg chg="add mod">
          <ac:chgData name="Maria Moreira" userId="4b08a787-79da-4031-b177-cbe8eb2ce0c6" providerId="ADAL" clId="{93B8926E-D097-4111-8C23-91647BEC2254}" dt="2024-06-25T21:55:08.532" v="1356" actId="20577"/>
          <ac:spMkLst>
            <pc:docMk/>
            <pc:sldMk cId="2225320810" sldId="517"/>
            <ac:spMk id="23" creationId="{5DDFCFAF-AE3A-062E-DDBB-75B120B1EB04}"/>
          </ac:spMkLst>
        </pc:spChg>
        <pc:spChg chg="add mod">
          <ac:chgData name="Maria Moreira" userId="4b08a787-79da-4031-b177-cbe8eb2ce0c6" providerId="ADAL" clId="{93B8926E-D097-4111-8C23-91647BEC2254}" dt="2024-06-25T22:05:13.099" v="1431" actId="20577"/>
          <ac:spMkLst>
            <pc:docMk/>
            <pc:sldMk cId="2225320810" sldId="517"/>
            <ac:spMk id="25" creationId="{DCE85CDF-D59B-A063-48BD-E726ED3830DF}"/>
          </ac:spMkLst>
        </pc:spChg>
      </pc:sldChg>
      <pc:sldChg chg="addSp delSp modSp add mod ord">
        <pc:chgData name="Maria Moreira" userId="4b08a787-79da-4031-b177-cbe8eb2ce0c6" providerId="ADAL" clId="{93B8926E-D097-4111-8C23-91647BEC2254}" dt="2024-06-25T22:12:55.511" v="1517"/>
        <pc:sldMkLst>
          <pc:docMk/>
          <pc:sldMk cId="2773235657" sldId="517"/>
        </pc:sldMkLst>
        <pc:spChg chg="add mod">
          <ac:chgData name="Maria Moreira" userId="4b08a787-79da-4031-b177-cbe8eb2ce0c6" providerId="ADAL" clId="{93B8926E-D097-4111-8C23-91647BEC2254}" dt="2024-06-25T22:12:52.922" v="1515" actId="2710"/>
          <ac:spMkLst>
            <pc:docMk/>
            <pc:sldMk cId="2773235657" sldId="517"/>
            <ac:spMk id="2" creationId="{481C7D99-FAF0-5039-64DA-AF2205A280C8}"/>
          </ac:spMkLst>
        </pc:spChg>
        <pc:spChg chg="del">
          <ac:chgData name="Maria Moreira" userId="4b08a787-79da-4031-b177-cbe8eb2ce0c6" providerId="ADAL" clId="{93B8926E-D097-4111-8C23-91647BEC2254}" dt="2024-06-25T22:10:45.592" v="1465" actId="478"/>
          <ac:spMkLst>
            <pc:docMk/>
            <pc:sldMk cId="2773235657" sldId="517"/>
            <ac:spMk id="29" creationId="{0FDF9A70-5031-2B76-8D71-22A7388E301C}"/>
          </ac:spMkLst>
        </pc:spChg>
        <pc:spChg chg="del">
          <ac:chgData name="Maria Moreira" userId="4b08a787-79da-4031-b177-cbe8eb2ce0c6" providerId="ADAL" clId="{93B8926E-D097-4111-8C23-91647BEC2254}" dt="2024-06-25T22:10:45.592" v="1465" actId="478"/>
          <ac:spMkLst>
            <pc:docMk/>
            <pc:sldMk cId="2773235657" sldId="517"/>
            <ac:spMk id="30" creationId="{F0FBC31D-90CF-9BD2-D48B-89BEFB0EB1D0}"/>
          </ac:spMkLst>
        </pc:spChg>
        <pc:spChg chg="del">
          <ac:chgData name="Maria Moreira" userId="4b08a787-79da-4031-b177-cbe8eb2ce0c6" providerId="ADAL" clId="{93B8926E-D097-4111-8C23-91647BEC2254}" dt="2024-06-25T22:10:45.592" v="1465" actId="478"/>
          <ac:spMkLst>
            <pc:docMk/>
            <pc:sldMk cId="2773235657" sldId="517"/>
            <ac:spMk id="31" creationId="{671FD1A5-CF0E-325A-D331-E4F8D697FA4C}"/>
          </ac:spMkLst>
        </pc:spChg>
        <pc:spChg chg="del">
          <ac:chgData name="Maria Moreira" userId="4b08a787-79da-4031-b177-cbe8eb2ce0c6" providerId="ADAL" clId="{93B8926E-D097-4111-8C23-91647BEC2254}" dt="2024-06-25T22:10:45.592" v="1465" actId="478"/>
          <ac:spMkLst>
            <pc:docMk/>
            <pc:sldMk cId="2773235657" sldId="517"/>
            <ac:spMk id="32" creationId="{AA87FD8D-6892-84B5-E420-7576B1B4E85F}"/>
          </ac:spMkLst>
        </pc:spChg>
        <pc:spChg chg="del">
          <ac:chgData name="Maria Moreira" userId="4b08a787-79da-4031-b177-cbe8eb2ce0c6" providerId="ADAL" clId="{93B8926E-D097-4111-8C23-91647BEC2254}" dt="2024-06-25T22:10:45.592" v="1465" actId="478"/>
          <ac:spMkLst>
            <pc:docMk/>
            <pc:sldMk cId="2773235657" sldId="517"/>
            <ac:spMk id="33" creationId="{6BA3C253-6DE8-B6A7-EB64-0B0DC3B5BB71}"/>
          </ac:spMkLst>
        </pc:spChg>
        <pc:spChg chg="del">
          <ac:chgData name="Maria Moreira" userId="4b08a787-79da-4031-b177-cbe8eb2ce0c6" providerId="ADAL" clId="{93B8926E-D097-4111-8C23-91647BEC2254}" dt="2024-06-25T22:10:45.592" v="1465" actId="478"/>
          <ac:spMkLst>
            <pc:docMk/>
            <pc:sldMk cId="2773235657" sldId="517"/>
            <ac:spMk id="34" creationId="{57818DE1-F470-ECB4-599D-5CFC60AB08F8}"/>
          </ac:spMkLst>
        </pc:spChg>
        <pc:spChg chg="del">
          <ac:chgData name="Maria Moreira" userId="4b08a787-79da-4031-b177-cbe8eb2ce0c6" providerId="ADAL" clId="{93B8926E-D097-4111-8C23-91647BEC2254}" dt="2024-06-25T22:10:45.592" v="1465" actId="478"/>
          <ac:spMkLst>
            <pc:docMk/>
            <pc:sldMk cId="2773235657" sldId="517"/>
            <ac:spMk id="35" creationId="{C5DA4645-74FA-7BEE-33DF-54D24E98DCE4}"/>
          </ac:spMkLst>
        </pc:spChg>
        <pc:spChg chg="del">
          <ac:chgData name="Maria Moreira" userId="4b08a787-79da-4031-b177-cbe8eb2ce0c6" providerId="ADAL" clId="{93B8926E-D097-4111-8C23-91647BEC2254}" dt="2024-06-25T22:10:45.592" v="1465" actId="478"/>
          <ac:spMkLst>
            <pc:docMk/>
            <pc:sldMk cId="2773235657" sldId="517"/>
            <ac:spMk id="36" creationId="{498DF7A8-D9E1-F459-548D-86263236F687}"/>
          </ac:spMkLst>
        </pc:spChg>
        <pc:spChg chg="del">
          <ac:chgData name="Maria Moreira" userId="4b08a787-79da-4031-b177-cbe8eb2ce0c6" providerId="ADAL" clId="{93B8926E-D097-4111-8C23-91647BEC2254}" dt="2024-06-25T22:10:45.592" v="1465" actId="478"/>
          <ac:spMkLst>
            <pc:docMk/>
            <pc:sldMk cId="2773235657" sldId="517"/>
            <ac:spMk id="37" creationId="{61263BBD-84D3-3C13-9871-A018302B27FC}"/>
          </ac:spMkLst>
        </pc:spChg>
        <pc:spChg chg="del">
          <ac:chgData name="Maria Moreira" userId="4b08a787-79da-4031-b177-cbe8eb2ce0c6" providerId="ADAL" clId="{93B8926E-D097-4111-8C23-91647BEC2254}" dt="2024-06-25T22:10:45.592" v="1465" actId="478"/>
          <ac:spMkLst>
            <pc:docMk/>
            <pc:sldMk cId="2773235657" sldId="517"/>
            <ac:spMk id="38" creationId="{FCCEB5D5-295E-E8B7-EB50-968E66A54DB3}"/>
          </ac:spMkLst>
        </pc:spChg>
        <pc:spChg chg="del">
          <ac:chgData name="Maria Moreira" userId="4b08a787-79da-4031-b177-cbe8eb2ce0c6" providerId="ADAL" clId="{93B8926E-D097-4111-8C23-91647BEC2254}" dt="2024-06-25T22:10:45.592" v="1465" actId="478"/>
          <ac:spMkLst>
            <pc:docMk/>
            <pc:sldMk cId="2773235657" sldId="517"/>
            <ac:spMk id="39" creationId="{210F974F-9492-31E5-8718-9B6ACA36C568}"/>
          </ac:spMkLst>
        </pc:spChg>
        <pc:spChg chg="del">
          <ac:chgData name="Maria Moreira" userId="4b08a787-79da-4031-b177-cbe8eb2ce0c6" providerId="ADAL" clId="{93B8926E-D097-4111-8C23-91647BEC2254}" dt="2024-06-25T22:10:45.592" v="1465" actId="478"/>
          <ac:spMkLst>
            <pc:docMk/>
            <pc:sldMk cId="2773235657" sldId="517"/>
            <ac:spMk id="40" creationId="{DD5D8A48-4DF5-C966-7D90-4BE6427E529E}"/>
          </ac:spMkLst>
        </pc:spChg>
        <pc:picChg chg="del">
          <ac:chgData name="Maria Moreira" userId="4b08a787-79da-4031-b177-cbe8eb2ce0c6" providerId="ADAL" clId="{93B8926E-D097-4111-8C23-91647BEC2254}" dt="2024-06-25T22:10:47.788" v="1466" actId="478"/>
          <ac:picMkLst>
            <pc:docMk/>
            <pc:sldMk cId="2773235657" sldId="517"/>
            <ac:picMk id="4" creationId="{DED793A6-EA18-2E93-4E1F-BF5A5388E6D5}"/>
          </ac:picMkLst>
        </pc:picChg>
        <pc:picChg chg="del">
          <ac:chgData name="Maria Moreira" userId="4b08a787-79da-4031-b177-cbe8eb2ce0c6" providerId="ADAL" clId="{93B8926E-D097-4111-8C23-91647BEC2254}" dt="2024-06-25T22:10:47.788" v="1466" actId="478"/>
          <ac:picMkLst>
            <pc:docMk/>
            <pc:sldMk cId="2773235657" sldId="517"/>
            <ac:picMk id="6" creationId="{834F7FDE-E139-466D-27E9-064DF6EAD9F0}"/>
          </ac:picMkLst>
        </pc:picChg>
        <pc:picChg chg="del">
          <ac:chgData name="Maria Moreira" userId="4b08a787-79da-4031-b177-cbe8eb2ce0c6" providerId="ADAL" clId="{93B8926E-D097-4111-8C23-91647BEC2254}" dt="2024-06-25T22:10:47.788" v="1466" actId="478"/>
          <ac:picMkLst>
            <pc:docMk/>
            <pc:sldMk cId="2773235657" sldId="517"/>
            <ac:picMk id="8" creationId="{45C13F93-F291-BF2E-4461-70516605C4F6}"/>
          </ac:picMkLst>
        </pc:picChg>
        <pc:picChg chg="del">
          <ac:chgData name="Maria Moreira" userId="4b08a787-79da-4031-b177-cbe8eb2ce0c6" providerId="ADAL" clId="{93B8926E-D097-4111-8C23-91647BEC2254}" dt="2024-06-25T22:10:47.788" v="1466" actId="478"/>
          <ac:picMkLst>
            <pc:docMk/>
            <pc:sldMk cId="2773235657" sldId="517"/>
            <ac:picMk id="10" creationId="{53A90DD0-6751-30BB-6D6F-8B773C2274F8}"/>
          </ac:picMkLst>
        </pc:picChg>
        <pc:picChg chg="del">
          <ac:chgData name="Maria Moreira" userId="4b08a787-79da-4031-b177-cbe8eb2ce0c6" providerId="ADAL" clId="{93B8926E-D097-4111-8C23-91647BEC2254}" dt="2024-06-25T22:10:47.788" v="1466" actId="478"/>
          <ac:picMkLst>
            <pc:docMk/>
            <pc:sldMk cId="2773235657" sldId="517"/>
            <ac:picMk id="12" creationId="{718C6F9A-4862-1806-0A69-0CCE7DA4EFC3}"/>
          </ac:picMkLst>
        </pc:picChg>
        <pc:picChg chg="del">
          <ac:chgData name="Maria Moreira" userId="4b08a787-79da-4031-b177-cbe8eb2ce0c6" providerId="ADAL" clId="{93B8926E-D097-4111-8C23-91647BEC2254}" dt="2024-06-25T22:10:45.592" v="1465" actId="478"/>
          <ac:picMkLst>
            <pc:docMk/>
            <pc:sldMk cId="2773235657" sldId="517"/>
            <ac:picMk id="14" creationId="{2DF78465-3134-A20D-3BAE-1A6A7EB05A5B}"/>
          </ac:picMkLst>
        </pc:picChg>
        <pc:picChg chg="del">
          <ac:chgData name="Maria Moreira" userId="4b08a787-79da-4031-b177-cbe8eb2ce0c6" providerId="ADAL" clId="{93B8926E-D097-4111-8C23-91647BEC2254}" dt="2024-06-25T22:10:45.592" v="1465" actId="478"/>
          <ac:picMkLst>
            <pc:docMk/>
            <pc:sldMk cId="2773235657" sldId="517"/>
            <ac:picMk id="16" creationId="{6E7AC98D-CCAC-59E6-AFDF-78A772ABD98D}"/>
          </ac:picMkLst>
        </pc:picChg>
        <pc:picChg chg="del">
          <ac:chgData name="Maria Moreira" userId="4b08a787-79da-4031-b177-cbe8eb2ce0c6" providerId="ADAL" clId="{93B8926E-D097-4111-8C23-91647BEC2254}" dt="2024-06-25T22:10:45.592" v="1465" actId="478"/>
          <ac:picMkLst>
            <pc:docMk/>
            <pc:sldMk cId="2773235657" sldId="517"/>
            <ac:picMk id="18" creationId="{971DAA67-77A5-B3B2-63D0-E6DFD87C9AF8}"/>
          </ac:picMkLst>
        </pc:picChg>
        <pc:picChg chg="del">
          <ac:chgData name="Maria Moreira" userId="4b08a787-79da-4031-b177-cbe8eb2ce0c6" providerId="ADAL" clId="{93B8926E-D097-4111-8C23-91647BEC2254}" dt="2024-06-25T22:10:47.788" v="1466" actId="478"/>
          <ac:picMkLst>
            <pc:docMk/>
            <pc:sldMk cId="2773235657" sldId="517"/>
            <ac:picMk id="20" creationId="{135E4E9B-F9CA-1EE8-53F9-C9210D5F7505}"/>
          </ac:picMkLst>
        </pc:picChg>
        <pc:picChg chg="del">
          <ac:chgData name="Maria Moreira" userId="4b08a787-79da-4031-b177-cbe8eb2ce0c6" providerId="ADAL" clId="{93B8926E-D097-4111-8C23-91647BEC2254}" dt="2024-06-25T22:10:45.592" v="1465" actId="478"/>
          <ac:picMkLst>
            <pc:docMk/>
            <pc:sldMk cId="2773235657" sldId="517"/>
            <ac:picMk id="22" creationId="{63AD86EF-A0CB-A7A7-182F-3E12634EF624}"/>
          </ac:picMkLst>
        </pc:picChg>
        <pc:picChg chg="del">
          <ac:chgData name="Maria Moreira" userId="4b08a787-79da-4031-b177-cbe8eb2ce0c6" providerId="ADAL" clId="{93B8926E-D097-4111-8C23-91647BEC2254}" dt="2024-06-25T22:10:45.592" v="1465" actId="478"/>
          <ac:picMkLst>
            <pc:docMk/>
            <pc:sldMk cId="2773235657" sldId="517"/>
            <ac:picMk id="24" creationId="{E30D6CA2-3D4E-7466-B9B5-4A032F5DC40F}"/>
          </ac:picMkLst>
        </pc:picChg>
        <pc:picChg chg="del">
          <ac:chgData name="Maria Moreira" userId="4b08a787-79da-4031-b177-cbe8eb2ce0c6" providerId="ADAL" clId="{93B8926E-D097-4111-8C23-91647BEC2254}" dt="2024-06-25T22:10:45.592" v="1465" actId="478"/>
          <ac:picMkLst>
            <pc:docMk/>
            <pc:sldMk cId="2773235657" sldId="517"/>
            <ac:picMk id="26" creationId="{E334776A-8647-147A-6ECD-B2B16B75D7C6}"/>
          </ac:picMkLst>
        </pc:picChg>
      </pc:sldChg>
      <pc:sldChg chg="addSp delSp modSp add mod ord">
        <pc:chgData name="Maria Moreira" userId="4b08a787-79da-4031-b177-cbe8eb2ce0c6" providerId="ADAL" clId="{93B8926E-D097-4111-8C23-91647BEC2254}" dt="2024-06-25T22:19:28.042" v="1824"/>
        <pc:sldMkLst>
          <pc:docMk/>
          <pc:sldMk cId="3647376542" sldId="518"/>
        </pc:sldMkLst>
        <pc:spChg chg="mod">
          <ac:chgData name="Maria Moreira" userId="4b08a787-79da-4031-b177-cbe8eb2ce0c6" providerId="ADAL" clId="{93B8926E-D097-4111-8C23-91647BEC2254}" dt="2024-06-25T22:14:46.584" v="1633" actId="20577"/>
          <ac:spMkLst>
            <pc:docMk/>
            <pc:sldMk cId="3647376542" sldId="518"/>
            <ac:spMk id="2" creationId="{481C7D99-FAF0-5039-64DA-AF2205A280C8}"/>
          </ac:spMkLst>
        </pc:spChg>
        <pc:spChg chg="del">
          <ac:chgData name="Maria Moreira" userId="4b08a787-79da-4031-b177-cbe8eb2ce0c6" providerId="ADAL" clId="{93B8926E-D097-4111-8C23-91647BEC2254}" dt="2024-06-25T22:19:27.803" v="1823" actId="478"/>
          <ac:spMkLst>
            <pc:docMk/>
            <pc:sldMk cId="3647376542" sldId="518"/>
            <ac:spMk id="3" creationId="{A366ACD0-BB70-45ED-1FCE-1ABFD7F296B7}"/>
          </ac:spMkLst>
        </pc:spChg>
        <pc:spChg chg="add mod">
          <ac:chgData name="Maria Moreira" userId="4b08a787-79da-4031-b177-cbe8eb2ce0c6" providerId="ADAL" clId="{93B8926E-D097-4111-8C23-91647BEC2254}" dt="2024-06-25T22:19:28.042" v="1824"/>
          <ac:spMkLst>
            <pc:docMk/>
            <pc:sldMk cId="3647376542" sldId="518"/>
            <ac:spMk id="4" creationId="{143AC7D0-5D1F-82FD-CAA6-A18B75436F6D}"/>
          </ac:spMkLst>
        </pc:spChg>
      </pc:sldChg>
      <pc:sldChg chg="addSp delSp modSp add mod ord">
        <pc:chgData name="Maria Moreira" userId="4b08a787-79da-4031-b177-cbe8eb2ce0c6" providerId="ADAL" clId="{93B8926E-D097-4111-8C23-91647BEC2254}" dt="2024-06-25T22:19:21.847" v="1822"/>
        <pc:sldMkLst>
          <pc:docMk/>
          <pc:sldMk cId="2042776895" sldId="519"/>
        </pc:sldMkLst>
        <pc:spChg chg="mod">
          <ac:chgData name="Maria Moreira" userId="4b08a787-79da-4031-b177-cbe8eb2ce0c6" providerId="ADAL" clId="{93B8926E-D097-4111-8C23-91647BEC2254}" dt="2024-06-25T22:19:14.015" v="1820" actId="20577"/>
          <ac:spMkLst>
            <pc:docMk/>
            <pc:sldMk cId="2042776895" sldId="519"/>
            <ac:spMk id="2" creationId="{481C7D99-FAF0-5039-64DA-AF2205A280C8}"/>
          </ac:spMkLst>
        </pc:spChg>
        <pc:spChg chg="del">
          <ac:chgData name="Maria Moreira" userId="4b08a787-79da-4031-b177-cbe8eb2ce0c6" providerId="ADAL" clId="{93B8926E-D097-4111-8C23-91647BEC2254}" dt="2024-06-25T22:19:21.582" v="1821" actId="478"/>
          <ac:spMkLst>
            <pc:docMk/>
            <pc:sldMk cId="2042776895" sldId="519"/>
            <ac:spMk id="3" creationId="{A366ACD0-BB70-45ED-1FCE-1ABFD7F296B7}"/>
          </ac:spMkLst>
        </pc:spChg>
        <pc:spChg chg="add mod">
          <ac:chgData name="Maria Moreira" userId="4b08a787-79da-4031-b177-cbe8eb2ce0c6" providerId="ADAL" clId="{93B8926E-D097-4111-8C23-91647BEC2254}" dt="2024-06-25T22:19:21.847" v="1822"/>
          <ac:spMkLst>
            <pc:docMk/>
            <pc:sldMk cId="2042776895" sldId="519"/>
            <ac:spMk id="4" creationId="{16D0291E-841A-D0FF-36D8-DE5A72A158F0}"/>
          </ac:spMkLst>
        </pc:spChg>
      </pc:sldChg>
    </pc:docChg>
  </pc:docChgLst>
  <pc:docChgLst>
    <pc:chgData name="Filipa Abreu" userId="797b8711-3de7-4353-b82c-ee3c32178c83" providerId="ADAL" clId="{B3A204D4-28B7-4C71-BB6F-EC6744DDBD0C}"/>
    <pc:docChg chg="undo custSel addSld delSld modSld">
      <pc:chgData name="Filipa Abreu" userId="797b8711-3de7-4353-b82c-ee3c32178c83" providerId="ADAL" clId="{B3A204D4-28B7-4C71-BB6F-EC6744DDBD0C}" dt="2024-04-08T17:31:03.983" v="48" actId="47"/>
      <pc:docMkLst>
        <pc:docMk/>
      </pc:docMkLst>
      <pc:sldChg chg="addSp delSp modSp new mod modClrScheme chgLayout">
        <pc:chgData name="Filipa Abreu" userId="797b8711-3de7-4353-b82c-ee3c32178c83" providerId="ADAL" clId="{B3A204D4-28B7-4C71-BB6F-EC6744DDBD0C}" dt="2024-04-08T17:26:19.881" v="3"/>
        <pc:sldMkLst>
          <pc:docMk/>
          <pc:sldMk cId="1435330774" sldId="256"/>
        </pc:sldMkLst>
        <pc:spChg chg="del">
          <ac:chgData name="Filipa Abreu" userId="797b8711-3de7-4353-b82c-ee3c32178c83" providerId="ADAL" clId="{B3A204D4-28B7-4C71-BB6F-EC6744DDBD0C}" dt="2024-04-08T17:26:19.192" v="2" actId="700"/>
          <ac:spMkLst>
            <pc:docMk/>
            <pc:sldMk cId="1435330774" sldId="256"/>
            <ac:spMk id="2" creationId="{E3D9A71E-77D4-FCD0-9D92-8A292B26F620}"/>
          </ac:spMkLst>
        </pc:spChg>
        <pc:spChg chg="del">
          <ac:chgData name="Filipa Abreu" userId="797b8711-3de7-4353-b82c-ee3c32178c83" providerId="ADAL" clId="{B3A204D4-28B7-4C71-BB6F-EC6744DDBD0C}" dt="2024-04-08T17:26:19.192" v="2" actId="700"/>
          <ac:spMkLst>
            <pc:docMk/>
            <pc:sldMk cId="1435330774" sldId="256"/>
            <ac:spMk id="3" creationId="{E459159B-6648-446F-5C6A-DA038CE947BC}"/>
          </ac:spMkLst>
        </pc:spChg>
        <pc:picChg chg="add mod">
          <ac:chgData name="Filipa Abreu" userId="797b8711-3de7-4353-b82c-ee3c32178c83" providerId="ADAL" clId="{B3A204D4-28B7-4C71-BB6F-EC6744DDBD0C}" dt="2024-04-08T17:26:19.881" v="3"/>
          <ac:picMkLst>
            <pc:docMk/>
            <pc:sldMk cId="1435330774" sldId="256"/>
            <ac:picMk id="4" creationId="{A6F8B942-85D1-29F5-F2A8-E3765C472EB9}"/>
          </ac:picMkLst>
        </pc:picChg>
      </pc:sldChg>
      <pc:sldChg chg="delSp add del mod modClrScheme chgLayout">
        <pc:chgData name="Filipa Abreu" userId="797b8711-3de7-4353-b82c-ee3c32178c83" providerId="ADAL" clId="{B3A204D4-28B7-4C71-BB6F-EC6744DDBD0C}" dt="2024-04-08T17:26:43.682" v="5" actId="47"/>
        <pc:sldMkLst>
          <pc:docMk/>
          <pc:sldMk cId="223588467" sldId="257"/>
        </pc:sldMkLst>
        <pc:spChg chg="del">
          <ac:chgData name="Filipa Abreu" userId="797b8711-3de7-4353-b82c-ee3c32178c83" providerId="ADAL" clId="{B3A204D4-28B7-4C71-BB6F-EC6744DDBD0C}" dt="2024-04-08T17:26:19.192" v="2" actId="700"/>
          <ac:spMkLst>
            <pc:docMk/>
            <pc:sldMk cId="223588467" sldId="257"/>
            <ac:spMk id="2" creationId="{E3D9A71E-77D4-FCD0-9D92-8A292B26F620}"/>
          </ac:spMkLst>
        </pc:spChg>
        <pc:spChg chg="del">
          <ac:chgData name="Filipa Abreu" userId="797b8711-3de7-4353-b82c-ee3c32178c83" providerId="ADAL" clId="{B3A204D4-28B7-4C71-BB6F-EC6744DDBD0C}" dt="2024-04-08T17:26:19.192" v="2" actId="700"/>
          <ac:spMkLst>
            <pc:docMk/>
            <pc:sldMk cId="223588467" sldId="257"/>
            <ac:spMk id="3" creationId="{E459159B-6648-446F-5C6A-DA038CE947BC}"/>
          </ac:spMkLst>
        </pc:spChg>
      </pc:sldChg>
      <pc:sldChg chg="add">
        <pc:chgData name="Filipa Abreu" userId="797b8711-3de7-4353-b82c-ee3c32178c83" providerId="ADAL" clId="{B3A204D4-28B7-4C71-BB6F-EC6744DDBD0C}" dt="2024-04-08T17:26:41.005" v="4"/>
        <pc:sldMkLst>
          <pc:docMk/>
          <pc:sldMk cId="2468458736" sldId="265"/>
        </pc:sldMkLst>
      </pc:sldChg>
      <pc:sldChg chg="modSp add del mod">
        <pc:chgData name="Filipa Abreu" userId="797b8711-3de7-4353-b82c-ee3c32178c83" providerId="ADAL" clId="{B3A204D4-28B7-4C71-BB6F-EC6744DDBD0C}" dt="2024-04-08T17:31:03.983" v="48" actId="47"/>
        <pc:sldMkLst>
          <pc:docMk/>
          <pc:sldMk cId="2831063024" sldId="501"/>
        </pc:sldMkLst>
        <pc:spChg chg="mod">
          <ac:chgData name="Filipa Abreu" userId="797b8711-3de7-4353-b82c-ee3c32178c83" providerId="ADAL" clId="{B3A204D4-28B7-4C71-BB6F-EC6744DDBD0C}" dt="2024-04-08T17:27:37.930" v="8" actId="1076"/>
          <ac:spMkLst>
            <pc:docMk/>
            <pc:sldMk cId="2831063024" sldId="501"/>
            <ac:spMk id="7" creationId="{48B1489B-1D3C-E781-6E4A-AAFC641A645C}"/>
          </ac:spMkLst>
        </pc:spChg>
        <pc:spChg chg="mod">
          <ac:chgData name="Filipa Abreu" userId="797b8711-3de7-4353-b82c-ee3c32178c83" providerId="ADAL" clId="{B3A204D4-28B7-4C71-BB6F-EC6744DDBD0C}" dt="2024-04-08T17:27:37.930" v="8" actId="1076"/>
          <ac:spMkLst>
            <pc:docMk/>
            <pc:sldMk cId="2831063024" sldId="501"/>
            <ac:spMk id="8" creationId="{D6DEF2A8-A64B-9C51-E697-3DA43B963BB7}"/>
          </ac:spMkLst>
        </pc:spChg>
      </pc:sldChg>
      <pc:sldChg chg="add">
        <pc:chgData name="Filipa Abreu" userId="797b8711-3de7-4353-b82c-ee3c32178c83" providerId="ADAL" clId="{B3A204D4-28B7-4C71-BB6F-EC6744DDBD0C}" dt="2024-04-08T17:26:41.005" v="4"/>
        <pc:sldMkLst>
          <pc:docMk/>
          <pc:sldMk cId="203437176" sldId="503"/>
        </pc:sldMkLst>
      </pc:sldChg>
      <pc:sldChg chg="add">
        <pc:chgData name="Filipa Abreu" userId="797b8711-3de7-4353-b82c-ee3c32178c83" providerId="ADAL" clId="{B3A204D4-28B7-4C71-BB6F-EC6744DDBD0C}" dt="2024-04-08T17:26:41.005" v="4"/>
        <pc:sldMkLst>
          <pc:docMk/>
          <pc:sldMk cId="3213699077" sldId="508"/>
        </pc:sldMkLst>
      </pc:sldChg>
      <pc:sldChg chg="addSp modSp add mod modClrScheme chgLayout">
        <pc:chgData name="Filipa Abreu" userId="797b8711-3de7-4353-b82c-ee3c32178c83" providerId="ADAL" clId="{B3A204D4-28B7-4C71-BB6F-EC6744DDBD0C}" dt="2024-04-08T17:30:57.772" v="47" actId="14100"/>
        <pc:sldMkLst>
          <pc:docMk/>
          <pc:sldMk cId="4210208274" sldId="509"/>
        </pc:sldMkLst>
        <pc:spChg chg="add mod">
          <ac:chgData name="Filipa Abreu" userId="797b8711-3de7-4353-b82c-ee3c32178c83" providerId="ADAL" clId="{B3A204D4-28B7-4C71-BB6F-EC6744DDBD0C}" dt="2024-04-08T17:30:37.964" v="43" actId="14100"/>
          <ac:spMkLst>
            <pc:docMk/>
            <pc:sldMk cId="4210208274" sldId="509"/>
            <ac:spMk id="2" creationId="{E198061C-7042-410B-48AB-2AAFB96C832F}"/>
          </ac:spMkLst>
        </pc:spChg>
        <pc:spChg chg="add mod">
          <ac:chgData name="Filipa Abreu" userId="797b8711-3de7-4353-b82c-ee3c32178c83" providerId="ADAL" clId="{B3A204D4-28B7-4C71-BB6F-EC6744DDBD0C}" dt="2024-04-08T17:30:57.772" v="47" actId="14100"/>
          <ac:spMkLst>
            <pc:docMk/>
            <pc:sldMk cId="4210208274" sldId="509"/>
            <ac:spMk id="3" creationId="{A366ACD0-BB70-45ED-1FCE-1ABFD7F296B7}"/>
          </ac:spMkLst>
        </pc:spChg>
        <pc:spChg chg="add mod">
          <ac:chgData name="Filipa Abreu" userId="797b8711-3de7-4353-b82c-ee3c32178c83" providerId="ADAL" clId="{B3A204D4-28B7-4C71-BB6F-EC6744DDBD0C}" dt="2024-04-08T17:30:44.291" v="44" actId="1076"/>
          <ac:spMkLst>
            <pc:docMk/>
            <pc:sldMk cId="4210208274" sldId="509"/>
            <ac:spMk id="5" creationId="{F6D93315-0860-175D-8038-E1F5A492AF08}"/>
          </ac:spMkLst>
        </pc:spChg>
        <pc:grpChg chg="add mod">
          <ac:chgData name="Filipa Abreu" userId="797b8711-3de7-4353-b82c-ee3c32178c83" providerId="ADAL" clId="{B3A204D4-28B7-4C71-BB6F-EC6744DDBD0C}" dt="2024-04-08T17:30:25.941" v="42"/>
          <ac:grpSpMkLst>
            <pc:docMk/>
            <pc:sldMk cId="4210208274" sldId="509"/>
            <ac:grpSpMk id="6" creationId="{2B0BCC59-978D-0DB6-02A0-9139B5595C28}"/>
          </ac:grpSpMkLst>
        </pc:grpChg>
        <pc:picChg chg="ord">
          <ac:chgData name="Filipa Abreu" userId="797b8711-3de7-4353-b82c-ee3c32178c83" providerId="ADAL" clId="{B3A204D4-28B7-4C71-BB6F-EC6744DDBD0C}" dt="2024-04-08T17:30:03.432" v="40" actId="167"/>
          <ac:picMkLst>
            <pc:docMk/>
            <pc:sldMk cId="4210208274" sldId="509"/>
            <ac:picMk id="4" creationId="{A6F8B942-85D1-29F5-F2A8-E3765C472EB9}"/>
          </ac:picMkLst>
        </pc:picChg>
        <pc:picChg chg="mod">
          <ac:chgData name="Filipa Abreu" userId="797b8711-3de7-4353-b82c-ee3c32178c83" providerId="ADAL" clId="{B3A204D4-28B7-4C71-BB6F-EC6744DDBD0C}" dt="2024-04-08T17:30:25.941" v="42"/>
          <ac:picMkLst>
            <pc:docMk/>
            <pc:sldMk cId="4210208274" sldId="509"/>
            <ac:picMk id="7" creationId="{526CBFE1-0650-3DC2-97AC-0A1F6A70C37D}"/>
          </ac:picMkLst>
        </pc:picChg>
        <pc:picChg chg="mod">
          <ac:chgData name="Filipa Abreu" userId="797b8711-3de7-4353-b82c-ee3c32178c83" providerId="ADAL" clId="{B3A204D4-28B7-4C71-BB6F-EC6744DDBD0C}" dt="2024-04-08T17:30:25.941" v="42"/>
          <ac:picMkLst>
            <pc:docMk/>
            <pc:sldMk cId="4210208274" sldId="509"/>
            <ac:picMk id="8" creationId="{FD4A605F-5E27-559A-22F2-EC2B486CD25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D56352-07AB-4B06-A786-D968E2F6FE16}" type="datetimeFigureOut">
              <a:rPr lang="pt-PT" smtClean="0"/>
              <a:t>17/09/2024</a:t>
            </a:fld>
            <a:endParaRPr lang="pt-PT"/>
          </a:p>
        </p:txBody>
      </p:sp>
      <p:sp>
        <p:nvSpPr>
          <p:cNvPr id="4" name="Marcador de Posição da Imagem do Diapositivo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6" name="Marcador de Posição do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6A353A-0BED-4976-99A6-4207780C58F2}" type="slidenum">
              <a:rPr lang="pt-PT" smtClean="0"/>
              <a:t>‹nº›</a:t>
            </a:fld>
            <a:endParaRPr lang="pt-PT"/>
          </a:p>
        </p:txBody>
      </p:sp>
    </p:spTree>
    <p:extLst>
      <p:ext uri="{BB962C8B-B14F-4D97-AF65-F5344CB8AC3E}">
        <p14:creationId xmlns:p14="http://schemas.microsoft.com/office/powerpoint/2010/main" val="2810267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dirty="0"/>
              <a:t>Slides that </a:t>
            </a:r>
            <a:r>
              <a:rPr lang="pt-PT" dirty="0" err="1"/>
              <a:t>Taskmaster</a:t>
            </a:r>
            <a:r>
              <a:rPr lang="pt-PT" dirty="0"/>
              <a:t> </a:t>
            </a:r>
            <a:r>
              <a:rPr lang="pt-PT" dirty="0" err="1"/>
              <a:t>should</a:t>
            </a:r>
            <a:r>
              <a:rPr lang="pt-PT" dirty="0"/>
              <a:t> show at the end </a:t>
            </a:r>
            <a:r>
              <a:rPr lang="pt-PT" dirty="0" err="1"/>
              <a:t>of</a:t>
            </a:r>
            <a:r>
              <a:rPr lang="pt-PT" dirty="0"/>
              <a:t> the game</a:t>
            </a:r>
          </a:p>
          <a:p>
            <a:endParaRPr lang="pt-PT" dirty="0"/>
          </a:p>
        </p:txBody>
      </p:sp>
      <p:sp>
        <p:nvSpPr>
          <p:cNvPr id="4" name="Marcador de Posição do Número do Diapositivo 3"/>
          <p:cNvSpPr>
            <a:spLocks noGrp="1"/>
          </p:cNvSpPr>
          <p:nvPr>
            <p:ph type="sldNum" sz="quarter" idx="5"/>
          </p:nvPr>
        </p:nvSpPr>
        <p:spPr/>
        <p:txBody>
          <a:bodyPr/>
          <a:lstStyle/>
          <a:p>
            <a:fld id="{316A353A-0BED-4976-99A6-4207780C58F2}" type="slidenum">
              <a:rPr lang="pt-PT" smtClean="0"/>
              <a:t>1</a:t>
            </a:fld>
            <a:endParaRPr lang="pt-PT"/>
          </a:p>
        </p:txBody>
      </p:sp>
    </p:spTree>
    <p:extLst>
      <p:ext uri="{BB962C8B-B14F-4D97-AF65-F5344CB8AC3E}">
        <p14:creationId xmlns:p14="http://schemas.microsoft.com/office/powerpoint/2010/main" val="4081490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en-US" dirty="0"/>
          </a:p>
        </p:txBody>
      </p:sp>
      <p:sp>
        <p:nvSpPr>
          <p:cNvPr id="4" name="Marcador de Posição do Número do Diapositivo 3"/>
          <p:cNvSpPr>
            <a:spLocks noGrp="1"/>
          </p:cNvSpPr>
          <p:nvPr>
            <p:ph type="sldNum" sz="quarter" idx="5"/>
          </p:nvPr>
        </p:nvSpPr>
        <p:spPr/>
        <p:txBody>
          <a:bodyPr/>
          <a:lstStyle/>
          <a:p>
            <a:fld id="{316A353A-0BED-4976-99A6-4207780C58F2}" type="slidenum">
              <a:rPr lang="pt-PT" smtClean="0"/>
              <a:t>8</a:t>
            </a:fld>
            <a:endParaRPr lang="pt-PT"/>
          </a:p>
        </p:txBody>
      </p:sp>
    </p:spTree>
    <p:extLst>
      <p:ext uri="{BB962C8B-B14F-4D97-AF65-F5344CB8AC3E}">
        <p14:creationId xmlns:p14="http://schemas.microsoft.com/office/powerpoint/2010/main" val="2102548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608A97F5-F150-44ED-9096-C04881B27DDF}" type="slidenum">
              <a:rPr lang="pt-PT" smtClean="0"/>
              <a:t>9</a:t>
            </a:fld>
            <a:endParaRPr lang="pt-PT"/>
          </a:p>
        </p:txBody>
      </p:sp>
    </p:spTree>
    <p:extLst>
      <p:ext uri="{BB962C8B-B14F-4D97-AF65-F5344CB8AC3E}">
        <p14:creationId xmlns:p14="http://schemas.microsoft.com/office/powerpoint/2010/main" val="1700907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údo com Legenda">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1956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FC846443-04DB-D520-5C88-67FF0244D630}"/>
              </a:ext>
            </a:extLst>
          </p:cNvPr>
          <p:cNvSpPr txBox="1"/>
          <p:nvPr userDrawn="1"/>
        </p:nvSpPr>
        <p:spPr>
          <a:xfrm>
            <a:off x="2307292" y="62972"/>
            <a:ext cx="2774662" cy="553998"/>
          </a:xfrm>
          <a:prstGeom prst="rect">
            <a:avLst/>
          </a:prstGeom>
          <a:solidFill>
            <a:schemeClr val="bg1"/>
          </a:solidFill>
        </p:spPr>
        <p:txBody>
          <a:bodyPr wrap="square">
            <a:spAutoFit/>
          </a:bodyPr>
          <a:lstStyle/>
          <a:p>
            <a:pPr algn="ctr"/>
            <a:r>
              <a:rPr lang="pt-PT" sz="1800" dirty="0">
                <a:solidFill>
                  <a:srgbClr val="009AF8"/>
                </a:solidFill>
                <a:latin typeface="Montserrat" pitchFamily="2" charset="0"/>
                <a:cs typeface="Arial" panose="020B0604020202020204" pitchFamily="34" charset="0"/>
              </a:rPr>
              <a:t>CHARLIE'S HOUSE</a:t>
            </a:r>
          </a:p>
          <a:p>
            <a:pPr algn="ctr"/>
            <a:r>
              <a:rPr lang="pt-PT" sz="1100" dirty="0">
                <a:solidFill>
                  <a:srgbClr val="009AF8"/>
                </a:solidFill>
                <a:latin typeface="Montserrat" pitchFamily="2" charset="0"/>
                <a:cs typeface="Arial" panose="020B0604020202020204" pitchFamily="34" charset="0"/>
              </a:rPr>
              <a:t>AN ADVENTURE OF DISCOVERY</a:t>
            </a:r>
          </a:p>
        </p:txBody>
      </p:sp>
    </p:spTree>
    <p:extLst>
      <p:ext uri="{BB962C8B-B14F-4D97-AF65-F5344CB8AC3E}">
        <p14:creationId xmlns:p14="http://schemas.microsoft.com/office/powerpoint/2010/main" val="3696124106"/>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7061102"/>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Em branco">
    <p:spTree>
      <p:nvGrpSpPr>
        <p:cNvPr id="1" name=""/>
        <p:cNvGrpSpPr/>
        <p:nvPr/>
      </p:nvGrpSpPr>
      <p:grpSpPr>
        <a:xfrm>
          <a:off x="0" y="0"/>
          <a:ext cx="0" cy="0"/>
          <a:chOff x="0" y="0"/>
          <a:chExt cx="0" cy="0"/>
        </a:xfrm>
      </p:grpSpPr>
      <p:sp>
        <p:nvSpPr>
          <p:cNvPr id="2" name="Marcador de Posição da Data 1">
            <a:extLst>
              <a:ext uri="{FF2B5EF4-FFF2-40B4-BE49-F238E27FC236}">
                <a16:creationId xmlns:a16="http://schemas.microsoft.com/office/drawing/2014/main" id="{03225D93-3CDA-966B-615D-444BE4F60355}"/>
              </a:ext>
            </a:extLst>
          </p:cNvPr>
          <p:cNvSpPr>
            <a:spLocks noGrp="1"/>
          </p:cNvSpPr>
          <p:nvPr>
            <p:ph type="dt" sz="half" idx="10"/>
          </p:nvPr>
        </p:nvSpPr>
        <p:spPr/>
        <p:txBody>
          <a:bodyPr/>
          <a:lstStyle/>
          <a:p>
            <a:endParaRPr lang="pt-PT" dirty="0"/>
          </a:p>
        </p:txBody>
      </p:sp>
      <p:sp>
        <p:nvSpPr>
          <p:cNvPr id="3" name="Marcador de Posição do Rodapé 2">
            <a:extLst>
              <a:ext uri="{FF2B5EF4-FFF2-40B4-BE49-F238E27FC236}">
                <a16:creationId xmlns:a16="http://schemas.microsoft.com/office/drawing/2014/main" id="{64FB5A5C-423D-794D-B27F-4D31FFA996F4}"/>
              </a:ext>
            </a:extLst>
          </p:cNvPr>
          <p:cNvSpPr>
            <a:spLocks noGrp="1"/>
          </p:cNvSpPr>
          <p:nvPr>
            <p:ph type="ftr" sz="quarter" idx="11"/>
          </p:nvPr>
        </p:nvSpPr>
        <p:spPr/>
        <p:txBody>
          <a:bodyPr/>
          <a:lstStyle/>
          <a:p>
            <a:endParaRPr lang="pt-PT" dirty="0"/>
          </a:p>
        </p:txBody>
      </p:sp>
      <p:sp>
        <p:nvSpPr>
          <p:cNvPr id="4" name="Marcador de Posição do Número do Diapositivo 3">
            <a:extLst>
              <a:ext uri="{FF2B5EF4-FFF2-40B4-BE49-F238E27FC236}">
                <a16:creationId xmlns:a16="http://schemas.microsoft.com/office/drawing/2014/main" id="{39DF150B-6BD1-0695-56ED-086A5147EAA1}"/>
              </a:ext>
            </a:extLst>
          </p:cNvPr>
          <p:cNvSpPr>
            <a:spLocks noGrp="1"/>
          </p:cNvSpPr>
          <p:nvPr>
            <p:ph type="sldNum" sz="quarter" idx="12"/>
          </p:nvPr>
        </p:nvSpPr>
        <p:spPr/>
        <p:txBody>
          <a:bodyPr/>
          <a:lstStyle/>
          <a:p>
            <a:endParaRPr lang="pt-PT" dirty="0"/>
          </a:p>
        </p:txBody>
      </p:sp>
    </p:spTree>
    <p:extLst>
      <p:ext uri="{BB962C8B-B14F-4D97-AF65-F5344CB8AC3E}">
        <p14:creationId xmlns:p14="http://schemas.microsoft.com/office/powerpoint/2010/main" val="519145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FC846443-04DB-D520-5C88-67FF0244D630}"/>
              </a:ext>
            </a:extLst>
          </p:cNvPr>
          <p:cNvSpPr txBox="1"/>
          <p:nvPr userDrawn="1"/>
        </p:nvSpPr>
        <p:spPr>
          <a:xfrm>
            <a:off x="2307292" y="62972"/>
            <a:ext cx="2774662" cy="553998"/>
          </a:xfrm>
          <a:prstGeom prst="rect">
            <a:avLst/>
          </a:prstGeom>
          <a:solidFill>
            <a:schemeClr val="bg1"/>
          </a:solidFill>
        </p:spPr>
        <p:txBody>
          <a:bodyPr wrap="square">
            <a:spAutoFit/>
          </a:bodyPr>
          <a:lstStyle/>
          <a:p>
            <a:pPr algn="ctr"/>
            <a:r>
              <a:rPr lang="pt-PT" sz="1800" dirty="0">
                <a:solidFill>
                  <a:srgbClr val="009AF8"/>
                </a:solidFill>
                <a:latin typeface="Montserrat" pitchFamily="2" charset="0"/>
                <a:cs typeface="Arial" panose="020B0604020202020204" pitchFamily="34" charset="0"/>
              </a:rPr>
              <a:t>CHARLIE'S HOUSE</a:t>
            </a:r>
          </a:p>
          <a:p>
            <a:pPr algn="ctr"/>
            <a:r>
              <a:rPr lang="pt-PT" sz="1100" dirty="0">
                <a:solidFill>
                  <a:srgbClr val="009AF8"/>
                </a:solidFill>
                <a:latin typeface="Montserrat" pitchFamily="2" charset="0"/>
                <a:cs typeface="Arial" panose="020B0604020202020204" pitchFamily="34" charset="0"/>
              </a:rPr>
              <a:t>AN ADVENTURE OF DISCOVERY</a:t>
            </a:r>
          </a:p>
        </p:txBody>
      </p:sp>
    </p:spTree>
    <p:extLst>
      <p:ext uri="{BB962C8B-B14F-4D97-AF65-F5344CB8AC3E}">
        <p14:creationId xmlns:p14="http://schemas.microsoft.com/office/powerpoint/2010/main" val="1229393733"/>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2148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728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521560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microsoft.com/office/2007/relationships/hdphoto" Target="../media/hdphoto2.wdp"/><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4.xml"/><Relationship Id="rId1" Type="http://schemas.openxmlformats.org/officeDocument/2006/relationships/slideLayout" Target="../slideLayouts/slideLayout8.xml"/><Relationship Id="rId4" Type="http://schemas.openxmlformats.org/officeDocument/2006/relationships/image" Target="../media/image4.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7" name="Agrupar 6">
            <a:extLst>
              <a:ext uri="{FF2B5EF4-FFF2-40B4-BE49-F238E27FC236}">
                <a16:creationId xmlns:a16="http://schemas.microsoft.com/office/drawing/2014/main" id="{F23BE317-4949-C6D8-1B5A-30834F9A476D}"/>
              </a:ext>
            </a:extLst>
          </p:cNvPr>
          <p:cNvGrpSpPr>
            <a:grpSpLocks noChangeAspect="1"/>
          </p:cNvGrpSpPr>
          <p:nvPr userDrawn="1"/>
        </p:nvGrpSpPr>
        <p:grpSpPr>
          <a:xfrm>
            <a:off x="205215" y="167682"/>
            <a:ext cx="1637233" cy="313595"/>
            <a:chOff x="3657600" y="4050299"/>
            <a:chExt cx="4667534" cy="894017"/>
          </a:xfrm>
        </p:grpSpPr>
        <p:pic>
          <p:nvPicPr>
            <p:cNvPr id="8" name="Imagem 4">
              <a:extLst>
                <a:ext uri="{FF2B5EF4-FFF2-40B4-BE49-F238E27FC236}">
                  <a16:creationId xmlns:a16="http://schemas.microsoft.com/office/drawing/2014/main" id="{F8F5220E-4F14-356A-F12C-EB5AF01F9CCB}"/>
                </a:ext>
              </a:extLst>
            </p:cNvPr>
            <p:cNvPicPr>
              <a:picLocks noChangeAspect="1"/>
            </p:cNvPicPr>
            <p:nvPr/>
          </p:nvPicPr>
          <p:blipFill rotWithShape="1">
            <a:blip r:embed="rId7" cstate="screen">
              <a:extLst>
                <a:ext uri="{BEBA8EAE-BF5A-486C-A8C5-ECC9F3942E4B}">
                  <a14:imgProps xmlns:a14="http://schemas.microsoft.com/office/drawing/2010/main">
                    <a14:imgLayer r:embed="rId8">
                      <a14:imgEffect>
                        <a14:backgroundRemoval t="0" b="82851" l="6305" r="95081">
                          <a14:foregroundMark x1="65818" y1="15648" x2="65818" y2="41265"/>
                          <a14:foregroundMark x1="68561" y1="72454" x2="69635" y2="81994"/>
                          <a14:foregroundMark x1="65394" y1="44159" x2="68561" y2="72454"/>
                          <a14:foregroundMark x1="69635" y1="81994" x2="70483" y2="82637"/>
                          <a14:foregroundMark x1="75120" y1="55841" x2="78089" y2="69239"/>
                          <a14:foregroundMark x1="70936" y1="36977" x2="73226" y2="47267"/>
                          <a14:foregroundMark x1="78089" y1="69239" x2="77523" y2="75991"/>
                          <a14:foregroundMark x1="82273" y1="57985" x2="94317" y2="56377"/>
                          <a14:foregroundMark x1="89907" y1="48767" x2="84959" y2="41908"/>
                          <a14:foregroundMark x1="95081" y1="55949" x2="92169" y2="51876"/>
                          <a14:foregroundMark x1="84959" y1="41908" x2="87786" y2="79850"/>
                          <a14:foregroundMark x1="87786" y1="79850" x2="88154" y2="80279"/>
                          <a14:foregroundMark x1="59231" y1="37299" x2="51626" y2="50375"/>
                          <a14:foregroundMark x1="36726" y1="39550" x2="45038" y2="65702"/>
                          <a14:foregroundMark x1="45038" y1="65702" x2="45462" y2="77385"/>
                          <a14:foregroundMark x1="30817" y1="77706" x2="29856" y2="35691"/>
                          <a14:foregroundMark x1="29856" y1="35691" x2="21544" y2="44159"/>
                          <a14:foregroundMark x1="16002" y1="22508" x2="5683" y2="31618"/>
                          <a14:foregroundMark x1="5683" y1="31618" x2="6361" y2="74598"/>
                          <a14:foregroundMark x1="6361" y1="74598" x2="15154" y2="78992"/>
                          <a14:foregroundMark x1="20526" y1="13934" x2="20696" y2="45445"/>
                          <a14:foregroundMark x1="20696" y1="45445" x2="21035" y2="76956"/>
                          <a14:foregroundMark x1="41815" y1="54341" x2="35341" y2="69453"/>
                          <a14:foregroundMark x1="44953" y1="41586" x2="45293" y2="63558"/>
                          <a14:foregroundMark x1="50749" y1="40193" x2="50834" y2="82958"/>
                          <a14:foregroundMark x1="93271" y1="80600" x2="87815" y2="80922"/>
                          <a14:backgroundMark x1="90585" y1="48124" x2="89030" y2="47803"/>
                          <a14:backgroundMark x1="89737" y1="49732" x2="91009" y2="49732"/>
                          <a14:backgroundMark x1="91971" y1="50697" x2="89454" y2="49732"/>
                          <a14:backgroundMark x1="73791" y1="50697" x2="74922" y2="48124"/>
                          <a14:backgroundMark x1="73961" y1="51125" x2="72745" y2="47481"/>
                          <a14:backgroundMark x1="73085" y1="47803" x2="75177" y2="55627"/>
                          <a14:backgroundMark x1="68420" y1="72454" x2="68420" y2="72454"/>
                        </a14:backgroundRemoval>
                      </a14:imgEffect>
                    </a14:imgLayer>
                  </a14:imgProps>
                </a:ext>
                <a:ext uri="{28A0092B-C50C-407E-A947-70E740481C1C}">
                  <a14:useLocalDpi xmlns:a14="http://schemas.microsoft.com/office/drawing/2010/main"/>
                </a:ext>
              </a:extLst>
            </a:blip>
            <a:srcRect/>
            <a:stretch/>
          </p:blipFill>
          <p:spPr>
            <a:xfrm>
              <a:off x="4936248" y="4050299"/>
              <a:ext cx="3388886" cy="894017"/>
            </a:xfrm>
            <a:prstGeom prst="rect">
              <a:avLst/>
            </a:prstGeom>
          </p:spPr>
        </p:pic>
        <p:pic>
          <p:nvPicPr>
            <p:cNvPr id="9" name="Imagem 4">
              <a:extLst>
                <a:ext uri="{FF2B5EF4-FFF2-40B4-BE49-F238E27FC236}">
                  <a16:creationId xmlns:a16="http://schemas.microsoft.com/office/drawing/2014/main" id="{994535AE-7CB6-F2C9-5E4C-217D454DE7EE}"/>
                </a:ext>
              </a:extLst>
            </p:cNvPr>
            <p:cNvPicPr>
              <a:picLocks noChangeAspect="1"/>
            </p:cNvPicPr>
            <p:nvPr/>
          </p:nvPicPr>
          <p:blipFill rotWithShape="1">
            <a:blip r:embed="rId9" cstate="screen">
              <a:extLst>
                <a:ext uri="{BEBA8EAE-BF5A-486C-A8C5-ECC9F3942E4B}">
                  <a14:imgProps xmlns:a14="http://schemas.microsoft.com/office/drawing/2010/main">
                    <a14:imgLayer r:embed="rId10">
                      <a14:imgEffect>
                        <a14:backgroundRemoval t="9432" b="100000" l="0" r="100000">
                          <a14:foregroundMark x1="90545" y1="44524" x2="89957" y2="78098"/>
                          <a14:foregroundMark x1="89957" y1="78098" x2="89957" y2="78098"/>
                          <a14:foregroundMark x1="91079" y1="20144" x2="89957" y2="15108"/>
                          <a14:foregroundMark x1="17201" y1="33573" x2="10043" y2="47802"/>
                          <a14:foregroundMark x1="23130" y1="20863" x2="15812" y2="43965"/>
                          <a14:foregroundMark x1="15812" y1="43965" x2="15812" y2="43965"/>
                          <a14:foregroundMark x1="4434" y1="59233" x2="11325" y2="44684"/>
                          <a14:foregroundMark x1="89583" y1="19984" x2="87286" y2="20144"/>
                          <a14:foregroundMark x1="55342" y1="94564" x2="36004" y2="93845"/>
                          <a14:foregroundMark x1="67468" y1="92406" x2="70085" y2="89688"/>
                          <a14:foregroundMark x1="47329" y1="11591" x2="42575" y2="10152"/>
                          <a14:foregroundMark x1="36859" y1="12070" x2="36859" y2="10631"/>
                          <a14:foregroundMark x1="33387" y1="12550" x2="34081" y2="11591"/>
                          <a14:foregroundMark x1="41560" y1="12310" x2="37821" y2="9432"/>
                          <a14:foregroundMark x1="71207" y1="68665" x2="71368" y2="68905"/>
                        </a14:backgroundRemoval>
                      </a14:imgEffect>
                    </a14:imgLayer>
                  </a14:imgProps>
                </a:ext>
                <a:ext uri="{28A0092B-C50C-407E-A947-70E740481C1C}">
                  <a14:useLocalDpi xmlns:a14="http://schemas.microsoft.com/office/drawing/2010/main"/>
                </a:ext>
              </a:extLst>
            </a:blip>
            <a:srcRect/>
            <a:stretch/>
          </p:blipFill>
          <p:spPr>
            <a:xfrm>
              <a:off x="3657600" y="4076699"/>
              <a:ext cx="1214652" cy="812611"/>
            </a:xfrm>
            <a:prstGeom prst="rect">
              <a:avLst/>
            </a:prstGeom>
          </p:spPr>
        </p:pic>
      </p:grpSp>
    </p:spTree>
    <p:extLst>
      <p:ext uri="{BB962C8B-B14F-4D97-AF65-F5344CB8AC3E}">
        <p14:creationId xmlns:p14="http://schemas.microsoft.com/office/powerpoint/2010/main" val="286854241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9" r:id="rId4"/>
    <p:sldLayoutId id="2147483660"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160178858"/>
      </p:ext>
    </p:extLst>
  </p:cSld>
  <p:clrMap bg1="lt1" tx1="dk1" bg2="lt2" tx2="dk2" accent1="accent1" accent2="accent2" accent3="accent3" accent4="accent4" accent5="accent5" accent6="accent6" hlink="hlink" folHlink="folHlink"/>
  <p:sldLayoutIdLst>
    <p:sldLayoutId id="214748366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a:extLst>
              <a:ext uri="{FF2B5EF4-FFF2-40B4-BE49-F238E27FC236}">
                <a16:creationId xmlns:a16="http://schemas.microsoft.com/office/drawing/2014/main" id="{0FB51F32-A06D-E4B9-0793-DB1F4B1031A4}"/>
              </a:ext>
            </a:extLst>
          </p:cNvPr>
          <p:cNvSpPr/>
          <p:nvPr userDrawn="1"/>
        </p:nvSpPr>
        <p:spPr>
          <a:xfrm>
            <a:off x="0" y="6241915"/>
            <a:ext cx="12192000" cy="61608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1764618"/>
      </p:ext>
    </p:extLst>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m 2" descr="Uma imagem com texto, desenho, captura de ecrã&#10;&#10;Descrição gerada automaticamente">
            <a:extLst>
              <a:ext uri="{FF2B5EF4-FFF2-40B4-BE49-F238E27FC236}">
                <a16:creationId xmlns:a16="http://schemas.microsoft.com/office/drawing/2014/main" id="{F62028C7-F41C-EEA5-B9CE-2B13292CEEA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1998" cy="6858000"/>
          </a:xfrm>
          <a:prstGeom prst="rect">
            <a:avLst/>
          </a:prstGeom>
        </p:spPr>
      </p:pic>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rotWithShape="1">
          <a:blip r:embed="rId4">
            <a:extLst>
              <a:ext uri="{28A0092B-C50C-407E-A947-70E740481C1C}">
                <a14:useLocalDpi xmlns:a14="http://schemas.microsoft.com/office/drawing/2010/main" val="0"/>
              </a:ext>
            </a:extLst>
          </a:blip>
          <a:srcRect b="88610"/>
          <a:stretch/>
        </p:blipFill>
        <p:spPr>
          <a:xfrm>
            <a:off x="0" y="1"/>
            <a:ext cx="12192000" cy="781050"/>
          </a:xfrm>
          <a:prstGeom prst="rect">
            <a:avLst/>
          </a:prstGeom>
        </p:spPr>
      </p:pic>
      <p:sp>
        <p:nvSpPr>
          <p:cNvPr id="2" name="Rectangle 1">
            <a:extLst>
              <a:ext uri="{FF2B5EF4-FFF2-40B4-BE49-F238E27FC236}">
                <a16:creationId xmlns:a16="http://schemas.microsoft.com/office/drawing/2014/main" id="{D157509A-B058-E3B5-96F3-9C9B8617FDC2}"/>
              </a:ext>
            </a:extLst>
          </p:cNvPr>
          <p:cNvSpPr/>
          <p:nvPr userDrawn="1"/>
        </p:nvSpPr>
        <p:spPr>
          <a:xfrm>
            <a:off x="0" y="6241915"/>
            <a:ext cx="12192000" cy="61608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tângulo 3">
            <a:extLst>
              <a:ext uri="{FF2B5EF4-FFF2-40B4-BE49-F238E27FC236}">
                <a16:creationId xmlns:a16="http://schemas.microsoft.com/office/drawing/2014/main" id="{77B30315-477D-3F73-3C7F-8A1E21140A17}"/>
              </a:ext>
            </a:extLst>
          </p:cNvPr>
          <p:cNvSpPr/>
          <p:nvPr userDrawn="1"/>
        </p:nvSpPr>
        <p:spPr>
          <a:xfrm>
            <a:off x="0" y="781051"/>
            <a:ext cx="12192000" cy="6076948"/>
          </a:xfrm>
          <a:prstGeom prst="rect">
            <a:avLst/>
          </a:prstGeom>
          <a:solidFill>
            <a:schemeClr val="bg1">
              <a:alpha val="9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Tree>
    <p:extLst>
      <p:ext uri="{BB962C8B-B14F-4D97-AF65-F5344CB8AC3E}">
        <p14:creationId xmlns:p14="http://schemas.microsoft.com/office/powerpoint/2010/main" val="646579204"/>
      </p:ext>
    </p:extLst>
  </p:cSld>
  <p:clrMap bg1="lt1" tx1="dk1" bg2="lt2" tx2="dk2" accent1="accent1" accent2="accent2" accent3="accent3" accent4="accent4" accent5="accent5" accent6="accent6" hlink="hlink" folHlink="folHlink"/>
  <p:sldLayoutIdLst>
    <p:sldLayoutId id="214748366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8.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8.png"/><Relationship Id="rId3" Type="http://schemas.openxmlformats.org/officeDocument/2006/relationships/image" Target="../media/image14.png"/><Relationship Id="rId7" Type="http://schemas.openxmlformats.org/officeDocument/2006/relationships/image" Target="../media/image15.png"/><Relationship Id="rId12"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3.png"/><Relationship Id="rId11" Type="http://schemas.openxmlformats.org/officeDocument/2006/relationships/image" Target="../media/image17.png"/><Relationship Id="rId5" Type="http://schemas.openxmlformats.org/officeDocument/2006/relationships/image" Target="../media/image12.png"/><Relationship Id="rId10" Type="http://schemas.openxmlformats.org/officeDocument/2006/relationships/image" Target="../media/image10.png"/><Relationship Id="rId4" Type="http://schemas.openxmlformats.org/officeDocument/2006/relationships/image" Target="../media/image7.png"/><Relationship Id="rId9" Type="http://schemas.openxmlformats.org/officeDocument/2006/relationships/image" Target="../media/image16.png"/><Relationship Id="rId14"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jpe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Uma imagem com texto, desenho, captura de ecrã&#10;&#10;Descrição gerada automaticamente">
            <a:extLst>
              <a:ext uri="{FF2B5EF4-FFF2-40B4-BE49-F238E27FC236}">
                <a16:creationId xmlns:a16="http://schemas.microsoft.com/office/drawing/2014/main" id="{A6F8B942-85D1-29F5-F2A8-E3765C472E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8" cy="6858000"/>
          </a:xfrm>
          <a:prstGeom prst="rect">
            <a:avLst/>
          </a:prstGeom>
        </p:spPr>
      </p:pic>
    </p:spTree>
    <p:extLst>
      <p:ext uri="{BB962C8B-B14F-4D97-AF65-F5344CB8AC3E}">
        <p14:creationId xmlns:p14="http://schemas.microsoft.com/office/powerpoint/2010/main" val="1435330774"/>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366ACD0-BB70-45ED-1FCE-1ABFD7F296B7}"/>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AVATARS</a:t>
            </a:r>
          </a:p>
        </p:txBody>
      </p:sp>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3965637"/>
          </a:xfrm>
          <a:prstGeom prst="rect">
            <a:avLst/>
          </a:prstGeom>
          <a:noFill/>
        </p:spPr>
        <p:txBody>
          <a:bodyPr wrap="square" rtlCol="0">
            <a:spAutoFit/>
          </a:bodyPr>
          <a:lstStyle/>
          <a:p>
            <a:pPr marL="285750" indent="-285750">
              <a:lnSpc>
                <a:spcPct val="200000"/>
              </a:lnSpc>
              <a:buFont typeface="Wingdings" panose="05000000000000000000" pitchFamily="2" charset="2"/>
              <a:buChar char="§"/>
            </a:pPr>
            <a:r>
              <a:rPr lang="en-US" sz="1600" dirty="0"/>
              <a:t>At the start of the game, each team will be given a persona (avatar) to represent them in the game. ​</a:t>
            </a:r>
          </a:p>
          <a:p>
            <a:pPr marL="285750" indent="-285750">
              <a:lnSpc>
                <a:spcPct val="200000"/>
              </a:lnSpc>
              <a:buFont typeface="Wingdings" panose="05000000000000000000" pitchFamily="2" charset="2"/>
              <a:buChar char="§"/>
            </a:pPr>
            <a:r>
              <a:rPr lang="en-US" sz="1600" dirty="0"/>
              <a:t>The personas were defined according to 6 characteristics: gender, age, race, religion, Socio-economic group and disability (characteristics related to existing prejudices in AI tools). ​</a:t>
            </a:r>
          </a:p>
          <a:p>
            <a:pPr marL="285750" indent="-285750">
              <a:lnSpc>
                <a:spcPct val="200000"/>
              </a:lnSpc>
              <a:buFont typeface="Wingdings" panose="05000000000000000000" pitchFamily="2" charset="2"/>
              <a:buChar char="§"/>
            </a:pPr>
            <a:r>
              <a:rPr lang="en-US" sz="1600" dirty="0"/>
              <a:t>It was defined that some of the variables provide more benefits than others. ​</a:t>
            </a:r>
          </a:p>
          <a:p>
            <a:pPr marL="285750" indent="-285750">
              <a:lnSpc>
                <a:spcPct val="200000"/>
              </a:lnSpc>
              <a:buFont typeface="Wingdings" panose="05000000000000000000" pitchFamily="2" charset="2"/>
              <a:buChar char="§"/>
            </a:pPr>
            <a:r>
              <a:rPr lang="en-US" sz="1600" dirty="0"/>
              <a:t>12 personas (avatars) were created with different variables for each of the 6 characteristics. ​</a:t>
            </a:r>
          </a:p>
          <a:p>
            <a:pPr marL="285750" indent="-285750">
              <a:lnSpc>
                <a:spcPct val="200000"/>
              </a:lnSpc>
              <a:buFont typeface="Wingdings" panose="05000000000000000000" pitchFamily="2" charset="2"/>
              <a:buChar char="§"/>
            </a:pPr>
            <a:r>
              <a:rPr lang="en-US" sz="1600" dirty="0"/>
              <a:t>Each of the personas is set a certain score every time they complete a challenge.​</a:t>
            </a:r>
          </a:p>
          <a:p>
            <a:pPr marL="285750" indent="-285750">
              <a:lnSpc>
                <a:spcPct val="200000"/>
              </a:lnSpc>
              <a:buFont typeface="Wingdings" panose="05000000000000000000" pitchFamily="2" charset="2"/>
              <a:buChar char="§"/>
            </a:pPr>
            <a:r>
              <a:rPr lang="en-US" sz="1600" dirty="0"/>
              <a:t>Only after they have finished the game will the teams know how it works. TM will explain this dynamic in its final presentation, with the aim of alerting young people to the possible biases that artificial intelligence tools can contain. </a:t>
            </a:r>
          </a:p>
        </p:txBody>
      </p:sp>
    </p:spTree>
    <p:extLst>
      <p:ext uri="{BB962C8B-B14F-4D97-AF65-F5344CB8AC3E}">
        <p14:creationId xmlns:p14="http://schemas.microsoft.com/office/powerpoint/2010/main" val="2773235657"/>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366ACD0-BB70-45ED-1FCE-1ABFD7F296B7}"/>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AVATARS</a:t>
            </a:r>
          </a:p>
        </p:txBody>
      </p:sp>
      <p:pic>
        <p:nvPicPr>
          <p:cNvPr id="4" name="Imagem 3" descr="Uma imagem com clipart, desenho, ilustração, arte&#10;&#10;Descrição gerada automaticamente">
            <a:extLst>
              <a:ext uri="{FF2B5EF4-FFF2-40B4-BE49-F238E27FC236}">
                <a16:creationId xmlns:a16="http://schemas.microsoft.com/office/drawing/2014/main" id="{DED793A6-EA18-2E93-4E1F-BF5A5388E6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5674" y="1884314"/>
            <a:ext cx="1828800" cy="1828800"/>
          </a:xfrm>
          <a:prstGeom prst="rect">
            <a:avLst/>
          </a:prstGeom>
        </p:spPr>
      </p:pic>
      <p:pic>
        <p:nvPicPr>
          <p:cNvPr id="6" name="Imagem 5" descr="Uma imagem com Cara humana, clipart, desenho, ilustração&#10;&#10;Descrição gerada automaticamente">
            <a:extLst>
              <a:ext uri="{FF2B5EF4-FFF2-40B4-BE49-F238E27FC236}">
                <a16:creationId xmlns:a16="http://schemas.microsoft.com/office/drawing/2014/main" id="{834F7FDE-E139-466D-27E9-064DF6EAD9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7367" y="1884314"/>
            <a:ext cx="1828800" cy="1828800"/>
          </a:xfrm>
          <a:prstGeom prst="rect">
            <a:avLst/>
          </a:prstGeom>
        </p:spPr>
      </p:pic>
      <p:pic>
        <p:nvPicPr>
          <p:cNvPr id="14" name="Imagem 13" descr="Uma imagem com clipart, Cara humana, desenho, ilustração&#10;&#10;Descrição gerada automaticamente">
            <a:extLst>
              <a:ext uri="{FF2B5EF4-FFF2-40B4-BE49-F238E27FC236}">
                <a16:creationId xmlns:a16="http://schemas.microsoft.com/office/drawing/2014/main" id="{2DF78465-3134-A20D-3BAE-1A6A7EB05A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598" y="4236465"/>
            <a:ext cx="1828800" cy="1828800"/>
          </a:xfrm>
          <a:prstGeom prst="rect">
            <a:avLst/>
          </a:prstGeom>
        </p:spPr>
      </p:pic>
      <p:pic>
        <p:nvPicPr>
          <p:cNvPr id="16" name="Imagem 15" descr="Uma imagem com clipart, desenho, ilustração, arte&#10;&#10;Descrição gerada automaticamente">
            <a:extLst>
              <a:ext uri="{FF2B5EF4-FFF2-40B4-BE49-F238E27FC236}">
                <a16:creationId xmlns:a16="http://schemas.microsoft.com/office/drawing/2014/main" id="{6E7AC98D-CCAC-59E6-AFDF-78A772ABD9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71521" y="4236465"/>
            <a:ext cx="1828800" cy="1828800"/>
          </a:xfrm>
          <a:prstGeom prst="rect">
            <a:avLst/>
          </a:prstGeom>
        </p:spPr>
      </p:pic>
      <p:pic>
        <p:nvPicPr>
          <p:cNvPr id="18" name="Imagem 17" descr="Uma imagem com clipart, desenho, ilustração, arte&#10;&#10;Descrição gerada automaticamente">
            <a:extLst>
              <a:ext uri="{FF2B5EF4-FFF2-40B4-BE49-F238E27FC236}">
                <a16:creationId xmlns:a16="http://schemas.microsoft.com/office/drawing/2014/main" id="{971DAA67-77A5-B3B2-63D0-E6DFD87C9A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7367" y="4236465"/>
            <a:ext cx="1828800" cy="1828800"/>
          </a:xfrm>
          <a:prstGeom prst="rect">
            <a:avLst/>
          </a:prstGeom>
        </p:spPr>
      </p:pic>
      <p:pic>
        <p:nvPicPr>
          <p:cNvPr id="22" name="Imagem 21" descr="Uma imagem com Cara humana, desenho, clipart, ilustração&#10;&#10;Descrição gerada automaticamente">
            <a:extLst>
              <a:ext uri="{FF2B5EF4-FFF2-40B4-BE49-F238E27FC236}">
                <a16:creationId xmlns:a16="http://schemas.microsoft.com/office/drawing/2014/main" id="{63AD86EF-A0CB-A7A7-182F-3E12634EF62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25674" y="4236465"/>
            <a:ext cx="1828800" cy="1828800"/>
          </a:xfrm>
          <a:prstGeom prst="rect">
            <a:avLst/>
          </a:prstGeom>
        </p:spPr>
      </p:pic>
      <p:pic>
        <p:nvPicPr>
          <p:cNvPr id="8" name="Imagem 7" descr="Uma imagem com clipart, desenho, ilustração, arte&#10;&#10;Descrição gerada automaticamente">
            <a:extLst>
              <a:ext uri="{FF2B5EF4-FFF2-40B4-BE49-F238E27FC236}">
                <a16:creationId xmlns:a16="http://schemas.microsoft.com/office/drawing/2014/main" id="{45C13F93-F291-BF2E-4461-70516605C4F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94444" y="1884314"/>
            <a:ext cx="1828800" cy="1828800"/>
          </a:xfrm>
          <a:prstGeom prst="rect">
            <a:avLst/>
          </a:prstGeom>
        </p:spPr>
      </p:pic>
      <p:pic>
        <p:nvPicPr>
          <p:cNvPr id="10" name="Imagem 9" descr="Uma imagem com clipart, desenho, ilustração&#10;&#10;Descrição gerada automaticamente">
            <a:extLst>
              <a:ext uri="{FF2B5EF4-FFF2-40B4-BE49-F238E27FC236}">
                <a16:creationId xmlns:a16="http://schemas.microsoft.com/office/drawing/2014/main" id="{53A90DD0-6751-30BB-6D6F-8B773C2274F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071521" y="1884314"/>
            <a:ext cx="1828800" cy="1828800"/>
          </a:xfrm>
          <a:prstGeom prst="rect">
            <a:avLst/>
          </a:prstGeom>
        </p:spPr>
      </p:pic>
      <p:pic>
        <p:nvPicPr>
          <p:cNvPr id="12" name="Imagem 11" descr="Uma imagem com chapéu, vestuário, Cara humana, clipart&#10;&#10;Descrição gerada automaticamente">
            <a:extLst>
              <a:ext uri="{FF2B5EF4-FFF2-40B4-BE49-F238E27FC236}">
                <a16:creationId xmlns:a16="http://schemas.microsoft.com/office/drawing/2014/main" id="{718C6F9A-4862-1806-0A69-0CCE7DA4EFC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40290" y="1884314"/>
            <a:ext cx="1828800" cy="1828800"/>
          </a:xfrm>
          <a:prstGeom prst="rect">
            <a:avLst/>
          </a:prstGeom>
        </p:spPr>
      </p:pic>
      <p:pic>
        <p:nvPicPr>
          <p:cNvPr id="20" name="Imagem 19" descr="Uma imagem com Cara humana, arte, ilustração, desenho&#10;&#10;Descrição gerada automaticamente">
            <a:extLst>
              <a:ext uri="{FF2B5EF4-FFF2-40B4-BE49-F238E27FC236}">
                <a16:creationId xmlns:a16="http://schemas.microsoft.com/office/drawing/2014/main" id="{135E4E9B-F9CA-1EE8-53F9-C9210D5F750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848598" y="1884314"/>
            <a:ext cx="1828800" cy="1828800"/>
          </a:xfrm>
          <a:prstGeom prst="rect">
            <a:avLst/>
          </a:prstGeom>
        </p:spPr>
      </p:pic>
      <p:pic>
        <p:nvPicPr>
          <p:cNvPr id="24" name="Imagem 23" descr="Uma imagem com clipart, desenho, ilustração&#10;&#10;Descrição gerada automaticamente">
            <a:extLst>
              <a:ext uri="{FF2B5EF4-FFF2-40B4-BE49-F238E27FC236}">
                <a16:creationId xmlns:a16="http://schemas.microsoft.com/office/drawing/2014/main" id="{E30D6CA2-3D4E-7466-B9B5-4A032F5DC40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40290" y="4236465"/>
            <a:ext cx="1828800" cy="1828800"/>
          </a:xfrm>
          <a:prstGeom prst="rect">
            <a:avLst/>
          </a:prstGeom>
        </p:spPr>
      </p:pic>
      <p:pic>
        <p:nvPicPr>
          <p:cNvPr id="26" name="Imagem 25" descr="Uma imagem com desenho, ilustração, arte&#10;&#10;Descrição gerada automaticamente com confiança média">
            <a:extLst>
              <a:ext uri="{FF2B5EF4-FFF2-40B4-BE49-F238E27FC236}">
                <a16:creationId xmlns:a16="http://schemas.microsoft.com/office/drawing/2014/main" id="{E334776A-8647-147A-6ECD-B2B16B75D7C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294444" y="4236465"/>
            <a:ext cx="1828800" cy="1828800"/>
          </a:xfrm>
          <a:prstGeom prst="rect">
            <a:avLst/>
          </a:prstGeom>
        </p:spPr>
      </p:pic>
      <p:sp>
        <p:nvSpPr>
          <p:cNvPr id="29" name="CaixaDeTexto 28">
            <a:extLst>
              <a:ext uri="{FF2B5EF4-FFF2-40B4-BE49-F238E27FC236}">
                <a16:creationId xmlns:a16="http://schemas.microsoft.com/office/drawing/2014/main" id="{0FDF9A70-5031-2B76-8D71-22A7388E301C}"/>
              </a:ext>
            </a:extLst>
          </p:cNvPr>
          <p:cNvSpPr txBox="1"/>
          <p:nvPr/>
        </p:nvSpPr>
        <p:spPr>
          <a:xfrm>
            <a:off x="819585" y="3620781"/>
            <a:ext cx="1618488" cy="369332"/>
          </a:xfrm>
          <a:prstGeom prst="rect">
            <a:avLst/>
          </a:prstGeom>
          <a:noFill/>
        </p:spPr>
        <p:txBody>
          <a:bodyPr wrap="none" rtlCol="0">
            <a:spAutoFit/>
          </a:bodyPr>
          <a:lstStyle/>
          <a:p>
            <a:pPr algn="ctr"/>
            <a:r>
              <a:rPr lang="en-US" dirty="0">
                <a:solidFill>
                  <a:srgbClr val="401725"/>
                </a:solidFill>
              </a:rPr>
              <a:t>1. Maria</a:t>
            </a:r>
          </a:p>
        </p:txBody>
      </p:sp>
      <p:sp>
        <p:nvSpPr>
          <p:cNvPr id="30" name="CaixaDeTexto 29">
            <a:extLst>
              <a:ext uri="{FF2B5EF4-FFF2-40B4-BE49-F238E27FC236}">
                <a16:creationId xmlns:a16="http://schemas.microsoft.com/office/drawing/2014/main" id="{F0FBC31D-90CF-9BD2-D48B-89BEFB0EB1D0}"/>
              </a:ext>
            </a:extLst>
          </p:cNvPr>
          <p:cNvSpPr txBox="1"/>
          <p:nvPr/>
        </p:nvSpPr>
        <p:spPr>
          <a:xfrm>
            <a:off x="2588181" y="3620781"/>
            <a:ext cx="1618488" cy="369332"/>
          </a:xfrm>
          <a:prstGeom prst="rect">
            <a:avLst/>
          </a:prstGeom>
          <a:noFill/>
        </p:spPr>
        <p:txBody>
          <a:bodyPr wrap="square" rtlCol="0">
            <a:spAutoFit/>
          </a:bodyPr>
          <a:lstStyle/>
          <a:p>
            <a:pPr algn="ctr"/>
            <a:r>
              <a:rPr lang="en-US" dirty="0">
                <a:solidFill>
                  <a:srgbClr val="401725"/>
                </a:solidFill>
              </a:rPr>
              <a:t>2. Ahmed</a:t>
            </a:r>
          </a:p>
        </p:txBody>
      </p:sp>
      <p:sp>
        <p:nvSpPr>
          <p:cNvPr id="31" name="CaixaDeTexto 30">
            <a:extLst>
              <a:ext uri="{FF2B5EF4-FFF2-40B4-BE49-F238E27FC236}">
                <a16:creationId xmlns:a16="http://schemas.microsoft.com/office/drawing/2014/main" id="{671FD1A5-CF0E-325A-D331-E4F8D697FA4C}"/>
              </a:ext>
            </a:extLst>
          </p:cNvPr>
          <p:cNvSpPr txBox="1"/>
          <p:nvPr/>
        </p:nvSpPr>
        <p:spPr>
          <a:xfrm>
            <a:off x="4356777" y="3620781"/>
            <a:ext cx="1622510" cy="369332"/>
          </a:xfrm>
          <a:prstGeom prst="rect">
            <a:avLst/>
          </a:prstGeom>
          <a:noFill/>
        </p:spPr>
        <p:txBody>
          <a:bodyPr wrap="square" rtlCol="0">
            <a:spAutoFit/>
          </a:bodyPr>
          <a:lstStyle/>
          <a:p>
            <a:pPr algn="ctr"/>
            <a:r>
              <a:rPr lang="en-US" dirty="0">
                <a:solidFill>
                  <a:srgbClr val="401725"/>
                </a:solidFill>
              </a:rPr>
              <a:t>3. Ms. Ana</a:t>
            </a:r>
          </a:p>
        </p:txBody>
      </p:sp>
      <p:sp>
        <p:nvSpPr>
          <p:cNvPr id="32" name="CaixaDeTexto 31">
            <a:extLst>
              <a:ext uri="{FF2B5EF4-FFF2-40B4-BE49-F238E27FC236}">
                <a16:creationId xmlns:a16="http://schemas.microsoft.com/office/drawing/2014/main" id="{AA87FD8D-6892-84B5-E420-7576B1B4E85F}"/>
              </a:ext>
            </a:extLst>
          </p:cNvPr>
          <p:cNvSpPr txBox="1"/>
          <p:nvPr/>
        </p:nvSpPr>
        <p:spPr>
          <a:xfrm>
            <a:off x="6129395" y="3620781"/>
            <a:ext cx="1622510" cy="369332"/>
          </a:xfrm>
          <a:prstGeom prst="rect">
            <a:avLst/>
          </a:prstGeom>
          <a:noFill/>
        </p:spPr>
        <p:txBody>
          <a:bodyPr wrap="square" rtlCol="0">
            <a:spAutoFit/>
          </a:bodyPr>
          <a:lstStyle/>
          <a:p>
            <a:pPr algn="ctr"/>
            <a:r>
              <a:rPr lang="en-US" dirty="0">
                <a:solidFill>
                  <a:srgbClr val="401725"/>
                </a:solidFill>
              </a:rPr>
              <a:t>4. Amina</a:t>
            </a:r>
          </a:p>
        </p:txBody>
      </p:sp>
      <p:sp>
        <p:nvSpPr>
          <p:cNvPr id="33" name="CaixaDeTexto 32">
            <a:extLst>
              <a:ext uri="{FF2B5EF4-FFF2-40B4-BE49-F238E27FC236}">
                <a16:creationId xmlns:a16="http://schemas.microsoft.com/office/drawing/2014/main" id="{6BA3C253-6DE8-B6A7-EB64-0B0DC3B5BB71}"/>
              </a:ext>
            </a:extLst>
          </p:cNvPr>
          <p:cNvSpPr txBox="1"/>
          <p:nvPr/>
        </p:nvSpPr>
        <p:spPr>
          <a:xfrm>
            <a:off x="7902013" y="3620781"/>
            <a:ext cx="1622510" cy="369332"/>
          </a:xfrm>
          <a:prstGeom prst="rect">
            <a:avLst/>
          </a:prstGeom>
          <a:noFill/>
        </p:spPr>
        <p:txBody>
          <a:bodyPr wrap="square" rtlCol="0">
            <a:spAutoFit/>
          </a:bodyPr>
          <a:lstStyle/>
          <a:p>
            <a:pPr algn="ctr"/>
            <a:r>
              <a:rPr lang="en-US" dirty="0">
                <a:solidFill>
                  <a:srgbClr val="401725"/>
                </a:solidFill>
              </a:rPr>
              <a:t>5. Mr. Tanaka</a:t>
            </a:r>
          </a:p>
        </p:txBody>
      </p:sp>
      <p:sp>
        <p:nvSpPr>
          <p:cNvPr id="34" name="CaixaDeTexto 33">
            <a:extLst>
              <a:ext uri="{FF2B5EF4-FFF2-40B4-BE49-F238E27FC236}">
                <a16:creationId xmlns:a16="http://schemas.microsoft.com/office/drawing/2014/main" id="{57818DE1-F470-ECB4-599D-5CFC60AB08F8}"/>
              </a:ext>
            </a:extLst>
          </p:cNvPr>
          <p:cNvSpPr txBox="1"/>
          <p:nvPr/>
        </p:nvSpPr>
        <p:spPr>
          <a:xfrm>
            <a:off x="9674633" y="3620781"/>
            <a:ext cx="1622510" cy="369332"/>
          </a:xfrm>
          <a:prstGeom prst="rect">
            <a:avLst/>
          </a:prstGeom>
          <a:noFill/>
        </p:spPr>
        <p:txBody>
          <a:bodyPr wrap="square" rtlCol="0">
            <a:spAutoFit/>
          </a:bodyPr>
          <a:lstStyle/>
          <a:p>
            <a:pPr algn="ctr"/>
            <a:r>
              <a:rPr lang="en-US" dirty="0">
                <a:solidFill>
                  <a:srgbClr val="401725"/>
                </a:solidFill>
              </a:rPr>
              <a:t>6. Khan</a:t>
            </a:r>
          </a:p>
        </p:txBody>
      </p:sp>
      <p:sp>
        <p:nvSpPr>
          <p:cNvPr id="35" name="CaixaDeTexto 34">
            <a:extLst>
              <a:ext uri="{FF2B5EF4-FFF2-40B4-BE49-F238E27FC236}">
                <a16:creationId xmlns:a16="http://schemas.microsoft.com/office/drawing/2014/main" id="{C5DA4645-74FA-7BEE-33DF-54D24E98DCE4}"/>
              </a:ext>
            </a:extLst>
          </p:cNvPr>
          <p:cNvSpPr txBox="1"/>
          <p:nvPr/>
        </p:nvSpPr>
        <p:spPr>
          <a:xfrm>
            <a:off x="885966" y="5942285"/>
            <a:ext cx="1485728" cy="369332"/>
          </a:xfrm>
          <a:prstGeom prst="rect">
            <a:avLst/>
          </a:prstGeom>
          <a:noFill/>
        </p:spPr>
        <p:txBody>
          <a:bodyPr wrap="none" rtlCol="0">
            <a:spAutoFit/>
          </a:bodyPr>
          <a:lstStyle/>
          <a:p>
            <a:pPr algn="ctr"/>
            <a:r>
              <a:rPr lang="en-US" dirty="0">
                <a:solidFill>
                  <a:srgbClr val="401725"/>
                </a:solidFill>
              </a:rPr>
              <a:t>7. Mrs. Diana</a:t>
            </a:r>
          </a:p>
        </p:txBody>
      </p:sp>
      <p:sp>
        <p:nvSpPr>
          <p:cNvPr id="36" name="CaixaDeTexto 35">
            <a:extLst>
              <a:ext uri="{FF2B5EF4-FFF2-40B4-BE49-F238E27FC236}">
                <a16:creationId xmlns:a16="http://schemas.microsoft.com/office/drawing/2014/main" id="{498DF7A8-D9E1-F459-548D-86263236F687}"/>
              </a:ext>
            </a:extLst>
          </p:cNvPr>
          <p:cNvSpPr txBox="1"/>
          <p:nvPr/>
        </p:nvSpPr>
        <p:spPr>
          <a:xfrm>
            <a:off x="2588181" y="5942285"/>
            <a:ext cx="1618488" cy="369332"/>
          </a:xfrm>
          <a:prstGeom prst="rect">
            <a:avLst/>
          </a:prstGeom>
          <a:noFill/>
        </p:spPr>
        <p:txBody>
          <a:bodyPr wrap="square" rtlCol="0">
            <a:spAutoFit/>
          </a:bodyPr>
          <a:lstStyle/>
          <a:p>
            <a:pPr algn="ctr"/>
            <a:r>
              <a:rPr lang="en-US" dirty="0">
                <a:solidFill>
                  <a:srgbClr val="401725"/>
                </a:solidFill>
              </a:rPr>
              <a:t>8. Abel</a:t>
            </a:r>
          </a:p>
        </p:txBody>
      </p:sp>
      <p:sp>
        <p:nvSpPr>
          <p:cNvPr id="37" name="CaixaDeTexto 36">
            <a:extLst>
              <a:ext uri="{FF2B5EF4-FFF2-40B4-BE49-F238E27FC236}">
                <a16:creationId xmlns:a16="http://schemas.microsoft.com/office/drawing/2014/main" id="{61263BBD-84D3-3C13-9871-A018302B27FC}"/>
              </a:ext>
            </a:extLst>
          </p:cNvPr>
          <p:cNvSpPr txBox="1"/>
          <p:nvPr/>
        </p:nvSpPr>
        <p:spPr>
          <a:xfrm>
            <a:off x="4356777" y="5942285"/>
            <a:ext cx="1622510" cy="369332"/>
          </a:xfrm>
          <a:prstGeom prst="rect">
            <a:avLst/>
          </a:prstGeom>
          <a:noFill/>
        </p:spPr>
        <p:txBody>
          <a:bodyPr wrap="square" rtlCol="0">
            <a:spAutoFit/>
          </a:bodyPr>
          <a:lstStyle/>
          <a:p>
            <a:pPr algn="ctr"/>
            <a:r>
              <a:rPr lang="en-US" dirty="0">
                <a:solidFill>
                  <a:srgbClr val="401725"/>
                </a:solidFill>
              </a:rPr>
              <a:t>9. Alex</a:t>
            </a:r>
          </a:p>
        </p:txBody>
      </p:sp>
      <p:sp>
        <p:nvSpPr>
          <p:cNvPr id="38" name="CaixaDeTexto 37">
            <a:extLst>
              <a:ext uri="{FF2B5EF4-FFF2-40B4-BE49-F238E27FC236}">
                <a16:creationId xmlns:a16="http://schemas.microsoft.com/office/drawing/2014/main" id="{FCCEB5D5-295E-E8B7-EB50-968E66A54DB3}"/>
              </a:ext>
            </a:extLst>
          </p:cNvPr>
          <p:cNvSpPr txBox="1"/>
          <p:nvPr/>
        </p:nvSpPr>
        <p:spPr>
          <a:xfrm>
            <a:off x="5932022" y="5942285"/>
            <a:ext cx="2017258" cy="369332"/>
          </a:xfrm>
          <a:prstGeom prst="rect">
            <a:avLst/>
          </a:prstGeom>
          <a:noFill/>
        </p:spPr>
        <p:txBody>
          <a:bodyPr wrap="square" rtlCol="0">
            <a:spAutoFit/>
          </a:bodyPr>
          <a:lstStyle/>
          <a:p>
            <a:pPr algn="ctr"/>
            <a:r>
              <a:rPr lang="en-US" dirty="0">
                <a:solidFill>
                  <a:srgbClr val="401725"/>
                </a:solidFill>
              </a:rPr>
              <a:t>10. Mrs. Johnson</a:t>
            </a:r>
          </a:p>
        </p:txBody>
      </p:sp>
      <p:sp>
        <p:nvSpPr>
          <p:cNvPr id="39" name="CaixaDeTexto 38">
            <a:extLst>
              <a:ext uri="{FF2B5EF4-FFF2-40B4-BE49-F238E27FC236}">
                <a16:creationId xmlns:a16="http://schemas.microsoft.com/office/drawing/2014/main" id="{210F974F-9492-31E5-8718-9B6ACA36C568}"/>
              </a:ext>
            </a:extLst>
          </p:cNvPr>
          <p:cNvSpPr txBox="1"/>
          <p:nvPr/>
        </p:nvSpPr>
        <p:spPr>
          <a:xfrm>
            <a:off x="7902013" y="5942285"/>
            <a:ext cx="1622510" cy="369332"/>
          </a:xfrm>
          <a:prstGeom prst="rect">
            <a:avLst/>
          </a:prstGeom>
          <a:noFill/>
        </p:spPr>
        <p:txBody>
          <a:bodyPr wrap="square" rtlCol="0">
            <a:spAutoFit/>
          </a:bodyPr>
          <a:lstStyle/>
          <a:p>
            <a:pPr algn="ctr"/>
            <a:r>
              <a:rPr lang="en-US" dirty="0">
                <a:solidFill>
                  <a:srgbClr val="401725"/>
                </a:solidFill>
              </a:rPr>
              <a:t>11. Maryam</a:t>
            </a:r>
          </a:p>
        </p:txBody>
      </p:sp>
      <p:sp>
        <p:nvSpPr>
          <p:cNvPr id="40" name="CaixaDeTexto 39">
            <a:extLst>
              <a:ext uri="{FF2B5EF4-FFF2-40B4-BE49-F238E27FC236}">
                <a16:creationId xmlns:a16="http://schemas.microsoft.com/office/drawing/2014/main" id="{DD5D8A48-4DF5-C966-7D90-4BE6427E529E}"/>
              </a:ext>
            </a:extLst>
          </p:cNvPr>
          <p:cNvSpPr txBox="1"/>
          <p:nvPr/>
        </p:nvSpPr>
        <p:spPr>
          <a:xfrm>
            <a:off x="9674633" y="5942285"/>
            <a:ext cx="1622510" cy="369332"/>
          </a:xfrm>
          <a:prstGeom prst="rect">
            <a:avLst/>
          </a:prstGeom>
          <a:noFill/>
        </p:spPr>
        <p:txBody>
          <a:bodyPr wrap="square" rtlCol="0">
            <a:spAutoFit/>
          </a:bodyPr>
          <a:lstStyle/>
          <a:p>
            <a:pPr algn="ctr"/>
            <a:r>
              <a:rPr lang="en-US" dirty="0">
                <a:solidFill>
                  <a:srgbClr val="401725"/>
                </a:solidFill>
              </a:rPr>
              <a:t>12. Wei</a:t>
            </a:r>
          </a:p>
        </p:txBody>
      </p:sp>
    </p:spTree>
    <p:extLst>
      <p:ext uri="{BB962C8B-B14F-4D97-AF65-F5344CB8AC3E}">
        <p14:creationId xmlns:p14="http://schemas.microsoft.com/office/powerpoint/2010/main" val="139418189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2980752"/>
          </a:xfrm>
          <a:prstGeom prst="rect">
            <a:avLst/>
          </a:prstGeom>
          <a:noFill/>
        </p:spPr>
        <p:txBody>
          <a:bodyPr wrap="square" rtlCol="0">
            <a:spAutoFit/>
          </a:bodyPr>
          <a:lstStyle/>
          <a:p>
            <a:pPr marL="285750" indent="-285750">
              <a:lnSpc>
                <a:spcPct val="200000"/>
              </a:lnSpc>
              <a:buFont typeface="Wingdings" panose="05000000000000000000" pitchFamily="2" charset="2"/>
              <a:buChar char="§"/>
            </a:pPr>
            <a:r>
              <a:rPr lang="en-US" sz="1600" dirty="0"/>
              <a:t>Three variables were defined for each characteristic (gender, age, race, religion, Socio-economic group and disability).​</a:t>
            </a:r>
          </a:p>
          <a:p>
            <a:pPr marL="285750" indent="-285750">
              <a:lnSpc>
                <a:spcPct val="200000"/>
              </a:lnSpc>
              <a:buFont typeface="Wingdings" panose="05000000000000000000" pitchFamily="2" charset="2"/>
              <a:buChar char="§"/>
            </a:pPr>
            <a:r>
              <a:rPr lang="en-US" sz="1600" dirty="0"/>
              <a:t>3 levels of benefit were defined that correspond to each variable: most benefited = 150; average benefit = 100; minimum benefit = 50. ​</a:t>
            </a:r>
          </a:p>
          <a:p>
            <a:pPr marL="285750" indent="-285750">
              <a:lnSpc>
                <a:spcPct val="200000"/>
              </a:lnSpc>
              <a:buFont typeface="Wingdings" panose="05000000000000000000" pitchFamily="2" charset="2"/>
              <a:buChar char="§"/>
            </a:pPr>
            <a:r>
              <a:rPr lang="en-US" sz="1600" dirty="0"/>
              <a:t>By adding up the value of each persona's benefits, we get the number of points that said persona will earn each time it gets a challenge right. ​</a:t>
            </a:r>
          </a:p>
          <a:p>
            <a:pPr marL="285750" indent="-285750">
              <a:lnSpc>
                <a:spcPct val="200000"/>
              </a:lnSpc>
              <a:buFont typeface="Wingdings" panose="05000000000000000000" pitchFamily="2" charset="2"/>
              <a:buChar char="§"/>
            </a:pPr>
            <a:r>
              <a:rPr lang="en-US" sz="1600" dirty="0"/>
              <a:t>So, for each persona, the score you'll get every time you complete a challenge is different.</a:t>
            </a:r>
          </a:p>
        </p:txBody>
      </p:sp>
      <p:sp>
        <p:nvSpPr>
          <p:cNvPr id="4" name="CaixaDeTexto 3">
            <a:extLst>
              <a:ext uri="{FF2B5EF4-FFF2-40B4-BE49-F238E27FC236}">
                <a16:creationId xmlns:a16="http://schemas.microsoft.com/office/drawing/2014/main" id="{143AC7D0-5D1F-82FD-CAA6-A18B75436F6D}"/>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POINTS’ DISTRIBUTION</a:t>
            </a:r>
          </a:p>
        </p:txBody>
      </p:sp>
    </p:spTree>
    <p:extLst>
      <p:ext uri="{BB962C8B-B14F-4D97-AF65-F5344CB8AC3E}">
        <p14:creationId xmlns:p14="http://schemas.microsoft.com/office/powerpoint/2010/main" val="3647376542"/>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76942A0-612F-1538-4166-ABE438723B23}"/>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POINTS’ DISTRIBUTION</a:t>
            </a:r>
          </a:p>
        </p:txBody>
      </p:sp>
      <p:graphicFrame>
        <p:nvGraphicFramePr>
          <p:cNvPr id="5" name="Tabela 4">
            <a:extLst>
              <a:ext uri="{FF2B5EF4-FFF2-40B4-BE49-F238E27FC236}">
                <a16:creationId xmlns:a16="http://schemas.microsoft.com/office/drawing/2014/main" id="{D0E51A19-C721-904D-03F5-59CB9E3F7BF6}"/>
              </a:ext>
            </a:extLst>
          </p:cNvPr>
          <p:cNvGraphicFramePr>
            <a:graphicFrameLocks noGrp="1"/>
          </p:cNvGraphicFramePr>
          <p:nvPr>
            <p:extLst>
              <p:ext uri="{D42A27DB-BD31-4B8C-83A1-F6EECF244321}">
                <p14:modId xmlns:p14="http://schemas.microsoft.com/office/powerpoint/2010/main" val="852330967"/>
              </p:ext>
            </p:extLst>
          </p:nvPr>
        </p:nvGraphicFramePr>
        <p:xfrm>
          <a:off x="306704" y="1532413"/>
          <a:ext cx="11578592" cy="4877756"/>
        </p:xfrm>
        <a:graphic>
          <a:graphicData uri="http://schemas.openxmlformats.org/drawingml/2006/table">
            <a:tbl>
              <a:tblPr firstRow="1" bandRow="1">
                <a:tableStyleId>{3B4B98B0-60AC-42C2-AFA5-B58CD77FA1E5}</a:tableStyleId>
              </a:tblPr>
              <a:tblGrid>
                <a:gridCol w="2894648">
                  <a:extLst>
                    <a:ext uri="{9D8B030D-6E8A-4147-A177-3AD203B41FA5}">
                      <a16:colId xmlns:a16="http://schemas.microsoft.com/office/drawing/2014/main" val="86857114"/>
                    </a:ext>
                  </a:extLst>
                </a:gridCol>
                <a:gridCol w="2894648">
                  <a:extLst>
                    <a:ext uri="{9D8B030D-6E8A-4147-A177-3AD203B41FA5}">
                      <a16:colId xmlns:a16="http://schemas.microsoft.com/office/drawing/2014/main" val="1104195915"/>
                    </a:ext>
                  </a:extLst>
                </a:gridCol>
                <a:gridCol w="2894648">
                  <a:extLst>
                    <a:ext uri="{9D8B030D-6E8A-4147-A177-3AD203B41FA5}">
                      <a16:colId xmlns:a16="http://schemas.microsoft.com/office/drawing/2014/main" val="2772847122"/>
                    </a:ext>
                  </a:extLst>
                </a:gridCol>
                <a:gridCol w="2894648">
                  <a:extLst>
                    <a:ext uri="{9D8B030D-6E8A-4147-A177-3AD203B41FA5}">
                      <a16:colId xmlns:a16="http://schemas.microsoft.com/office/drawing/2014/main" val="205418727"/>
                    </a:ext>
                  </a:extLst>
                </a:gridCol>
              </a:tblGrid>
              <a:tr h="371474">
                <a:tc rowSpan="2">
                  <a:txBody>
                    <a:bodyPr/>
                    <a:lstStyle/>
                    <a:p>
                      <a:pPr algn="ctr"/>
                      <a:r>
                        <a:rPr lang="en-US" sz="1400" dirty="0"/>
                        <a:t>Characteristics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1400" dirty="0"/>
                        <a:t>Variables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243167530"/>
                  </a:ext>
                </a:extLst>
              </a:tr>
              <a:tr h="371474">
                <a:tc vMerge="1">
                  <a:txBody>
                    <a:bodyPr/>
                    <a:lstStyle/>
                    <a:p>
                      <a:endParaRPr lang="en-US" dirty="0"/>
                    </a:p>
                  </a:txBody>
                  <a:tcPr/>
                </a:tc>
                <a:tc gridSpan="3">
                  <a:txBody>
                    <a:bodyPr/>
                    <a:lstStyle/>
                    <a:p>
                      <a:pPr algn="ctr"/>
                      <a:r>
                        <a:rPr lang="en-US" sz="1400" b="1" dirty="0"/>
                        <a:t>Points Assigned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540829018"/>
                  </a:ext>
                </a:extLst>
              </a:tr>
              <a:tr h="334328">
                <a:tc rowSpan="2">
                  <a:txBody>
                    <a:bodyPr/>
                    <a:lstStyle/>
                    <a:p>
                      <a:pPr algn="ctr"/>
                      <a:r>
                        <a:rPr lang="en-US" sz="1200" dirty="0"/>
                        <a:t>GENDER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MALE</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FEMALE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NON-BINARY/UNDEFINED</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137534637"/>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7998231"/>
                  </a:ext>
                </a:extLst>
              </a:tr>
              <a:tr h="334328">
                <a:tc rowSpan="2">
                  <a:txBody>
                    <a:bodyPr/>
                    <a:lstStyle/>
                    <a:p>
                      <a:pPr algn="ctr"/>
                      <a:r>
                        <a:rPr lang="en-US" sz="1200" dirty="0"/>
                        <a:t>AGE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CHILD</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YOUNG ADULT/MIDDLE AGED</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SENIOR</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55519874"/>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150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94513153"/>
                  </a:ext>
                </a:extLst>
              </a:tr>
              <a:tr h="334328">
                <a:tc rowSpan="2">
                  <a:txBody>
                    <a:bodyPr/>
                    <a:lstStyle/>
                    <a:p>
                      <a:pPr algn="ctr"/>
                      <a:r>
                        <a:rPr lang="en-US" sz="1200" dirty="0"/>
                        <a:t>ETHNICITY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CAUCASIAN</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ASIAN</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AFRICAN</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732723512"/>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0620256"/>
                  </a:ext>
                </a:extLst>
              </a:tr>
              <a:tr h="334328">
                <a:tc rowSpan="2">
                  <a:txBody>
                    <a:bodyPr/>
                    <a:lstStyle/>
                    <a:p>
                      <a:pPr algn="ctr"/>
                      <a:r>
                        <a:rPr lang="en-US" sz="1200" dirty="0"/>
                        <a:t>SPIRITUALITY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CHRISTIANITY</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ISLAMISM</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HINDUISM</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841939164"/>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4092114"/>
                  </a:ext>
                </a:extLst>
              </a:tr>
              <a:tr h="334328">
                <a:tc rowSpan="2">
                  <a:txBody>
                    <a:bodyPr/>
                    <a:lstStyle/>
                    <a:p>
                      <a:pPr algn="ctr"/>
                      <a:r>
                        <a:rPr lang="en-US" sz="1200" dirty="0"/>
                        <a:t>SOCIO-ECONOMIC STATUS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UPPER CLASS</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MIDDLE CLASS</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LOWER CLASS</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05646298"/>
                  </a:ext>
                </a:extLst>
              </a:tr>
              <a:tr h="334328">
                <a:tc vMerge="1">
                  <a:txBody>
                    <a:bodyPr/>
                    <a:lstStyle/>
                    <a:p>
                      <a:pPr algn="ct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50415121"/>
                  </a:ext>
                </a:extLst>
              </a:tr>
              <a:tr h="334328">
                <a:tc rowSpan="2">
                  <a:txBody>
                    <a:bodyPr/>
                    <a:lstStyle/>
                    <a:p>
                      <a:pPr algn="ctr"/>
                      <a:r>
                        <a:rPr lang="en-US" sz="1200" dirty="0"/>
                        <a:t>DISABILITY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NO DISABILITY/HEALTH CONDITION</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VISUAL/AUDITIVE DISABILITY OR MOBILITY ISSUE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a:t>MENTAL OR INTELECTUAL DISABILITY</a:t>
                      </a:r>
                      <a:endParaRPr lang="en-US" sz="12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41933840"/>
                  </a:ext>
                </a:extLst>
              </a:tr>
              <a:tr h="334328">
                <a:tc vMerge="1">
                  <a:txBody>
                    <a:bodyPr/>
                    <a:lstStyle/>
                    <a:p>
                      <a:pPr algn="ct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a:t>50</a:t>
                      </a:r>
                      <a:endParaRPr lang="en-US" sz="1200" dirty="0"/>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4950899"/>
                  </a:ext>
                </a:extLst>
              </a:tr>
            </a:tbl>
          </a:graphicData>
        </a:graphic>
      </p:graphicFrame>
    </p:spTree>
    <p:extLst>
      <p:ext uri="{BB962C8B-B14F-4D97-AF65-F5344CB8AC3E}">
        <p14:creationId xmlns:p14="http://schemas.microsoft.com/office/powerpoint/2010/main" val="1104006833"/>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1995867"/>
          </a:xfrm>
          <a:prstGeom prst="rect">
            <a:avLst/>
          </a:prstGeom>
          <a:noFill/>
        </p:spPr>
        <p:txBody>
          <a:bodyPr wrap="square" rtlCol="0">
            <a:spAutoFit/>
          </a:bodyPr>
          <a:lstStyle/>
          <a:p>
            <a:pPr marL="285750" indent="-285750">
              <a:lnSpc>
                <a:spcPct val="200000"/>
              </a:lnSpc>
              <a:buFont typeface="Wingdings" panose="05000000000000000000" pitchFamily="2" charset="2"/>
              <a:buChar char="§"/>
            </a:pPr>
            <a:r>
              <a:rPr lang="en-US" sz="1600" dirty="0"/>
              <a:t>If, in the compulsory challenges (which have 2 attempts), you get it right on the first try, you win the set score; if you get it right on the second try, you will have 50 points less than the set score for your Avatar.  ​</a:t>
            </a:r>
          </a:p>
          <a:p>
            <a:pPr marL="285750" indent="-285750">
              <a:lnSpc>
                <a:spcPct val="200000"/>
              </a:lnSpc>
              <a:buFont typeface="Wingdings" panose="05000000000000000000" pitchFamily="2" charset="2"/>
              <a:buChar char="§"/>
            </a:pPr>
            <a:r>
              <a:rPr lang="en-US" sz="1600" dirty="0"/>
              <a:t>Only after they have finished the game will the teams know how it works. In his final presentation, TM will explain this dynamic, with the aim of alerting young people to the possible biases that artificial intelligence tools can contain. </a:t>
            </a:r>
          </a:p>
        </p:txBody>
      </p:sp>
      <p:sp>
        <p:nvSpPr>
          <p:cNvPr id="4" name="CaixaDeTexto 3">
            <a:extLst>
              <a:ext uri="{FF2B5EF4-FFF2-40B4-BE49-F238E27FC236}">
                <a16:creationId xmlns:a16="http://schemas.microsoft.com/office/drawing/2014/main" id="{16D0291E-841A-D0FF-36D8-DE5A72A158F0}"/>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CHARACTERS’ VARIABLES</a:t>
            </a:r>
          </a:p>
        </p:txBody>
      </p:sp>
    </p:spTree>
    <p:extLst>
      <p:ext uri="{BB962C8B-B14F-4D97-AF65-F5344CB8AC3E}">
        <p14:creationId xmlns:p14="http://schemas.microsoft.com/office/powerpoint/2010/main" val="2042776895"/>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76942A0-612F-1538-4166-ABE438723B23}"/>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CHARACTERS’ VARIABLES</a:t>
            </a:r>
          </a:p>
        </p:txBody>
      </p:sp>
      <p:graphicFrame>
        <p:nvGraphicFramePr>
          <p:cNvPr id="3" name="Tabela 2">
            <a:extLst>
              <a:ext uri="{FF2B5EF4-FFF2-40B4-BE49-F238E27FC236}">
                <a16:creationId xmlns:a16="http://schemas.microsoft.com/office/drawing/2014/main" id="{47E143E8-5A06-3A32-4889-A7EEF1DF1CCF}"/>
              </a:ext>
            </a:extLst>
          </p:cNvPr>
          <p:cNvGraphicFramePr>
            <a:graphicFrameLocks noGrp="1"/>
          </p:cNvGraphicFramePr>
          <p:nvPr>
            <p:extLst>
              <p:ext uri="{D42A27DB-BD31-4B8C-83A1-F6EECF244321}">
                <p14:modId xmlns:p14="http://schemas.microsoft.com/office/powerpoint/2010/main" val="3741338223"/>
              </p:ext>
            </p:extLst>
          </p:nvPr>
        </p:nvGraphicFramePr>
        <p:xfrm>
          <a:off x="101600" y="1335563"/>
          <a:ext cx="12001502" cy="5333445"/>
        </p:xfrm>
        <a:graphic>
          <a:graphicData uri="http://schemas.openxmlformats.org/drawingml/2006/table">
            <a:tbl>
              <a:tblPr firstRow="1" bandRow="1">
                <a:tableStyleId>{3B4B98B0-60AC-42C2-AFA5-B58CD77FA1E5}</a:tableStyleId>
              </a:tblPr>
              <a:tblGrid>
                <a:gridCol w="485912">
                  <a:extLst>
                    <a:ext uri="{9D8B030D-6E8A-4147-A177-3AD203B41FA5}">
                      <a16:colId xmlns:a16="http://schemas.microsoft.com/office/drawing/2014/main" val="2948421301"/>
                    </a:ext>
                  </a:extLst>
                </a:gridCol>
                <a:gridCol w="1170011">
                  <a:extLst>
                    <a:ext uri="{9D8B030D-6E8A-4147-A177-3AD203B41FA5}">
                      <a16:colId xmlns:a16="http://schemas.microsoft.com/office/drawing/2014/main" val="145363742"/>
                    </a:ext>
                  </a:extLst>
                </a:gridCol>
                <a:gridCol w="1851863">
                  <a:extLst>
                    <a:ext uri="{9D8B030D-6E8A-4147-A177-3AD203B41FA5}">
                      <a16:colId xmlns:a16="http://schemas.microsoft.com/office/drawing/2014/main" val="2311258676"/>
                    </a:ext>
                  </a:extLst>
                </a:gridCol>
                <a:gridCol w="1103701">
                  <a:extLst>
                    <a:ext uri="{9D8B030D-6E8A-4147-A177-3AD203B41FA5}">
                      <a16:colId xmlns:a16="http://schemas.microsoft.com/office/drawing/2014/main" val="459929325"/>
                    </a:ext>
                  </a:extLst>
                </a:gridCol>
                <a:gridCol w="1189382">
                  <a:extLst>
                    <a:ext uri="{9D8B030D-6E8A-4147-A177-3AD203B41FA5}">
                      <a16:colId xmlns:a16="http://schemas.microsoft.com/office/drawing/2014/main" val="2452039751"/>
                    </a:ext>
                  </a:extLst>
                </a:gridCol>
                <a:gridCol w="1421880">
                  <a:extLst>
                    <a:ext uri="{9D8B030D-6E8A-4147-A177-3AD203B41FA5}">
                      <a16:colId xmlns:a16="http://schemas.microsoft.com/office/drawing/2014/main" val="2758422609"/>
                    </a:ext>
                  </a:extLst>
                </a:gridCol>
                <a:gridCol w="1278575">
                  <a:extLst>
                    <a:ext uri="{9D8B030D-6E8A-4147-A177-3AD203B41FA5}">
                      <a16:colId xmlns:a16="http://schemas.microsoft.com/office/drawing/2014/main" val="2810623508"/>
                    </a:ext>
                  </a:extLst>
                </a:gridCol>
                <a:gridCol w="2271852">
                  <a:extLst>
                    <a:ext uri="{9D8B030D-6E8A-4147-A177-3AD203B41FA5}">
                      <a16:colId xmlns:a16="http://schemas.microsoft.com/office/drawing/2014/main" val="2025834824"/>
                    </a:ext>
                  </a:extLst>
                </a:gridCol>
                <a:gridCol w="1228326">
                  <a:extLst>
                    <a:ext uri="{9D8B030D-6E8A-4147-A177-3AD203B41FA5}">
                      <a16:colId xmlns:a16="http://schemas.microsoft.com/office/drawing/2014/main" val="2134107171"/>
                    </a:ext>
                  </a:extLst>
                </a:gridCol>
              </a:tblGrid>
              <a:tr h="299258">
                <a:tc>
                  <a:txBody>
                    <a:bodyPr/>
                    <a:lstStyle/>
                    <a:p>
                      <a:pPr algn="ctr"/>
                      <a:endParaRPr lang="en-US" sz="1400" dirty="0"/>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p>
                  </a:txBody>
                  <a:tcPr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a:t>GENDER</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AGE</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ETHNICITY</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SPIRITUALITY</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S.E. STATUS</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DISABILITIES</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Nº. of points for each correct answer </a:t>
                      </a:r>
                    </a:p>
                    <a:p>
                      <a:pPr algn="ctr"/>
                      <a:r>
                        <a:rPr lang="en-US" sz="1200" dirty="0"/>
                        <a:t>(1st attempt)</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28704536"/>
                  </a:ext>
                </a:extLst>
              </a:tr>
              <a:tr h="299258">
                <a:tc>
                  <a:txBody>
                    <a:bodyPr/>
                    <a:lstStyle/>
                    <a:p>
                      <a:pPr algn="ctr"/>
                      <a:r>
                        <a:rPr lang="en-US" sz="1200" dirty="0"/>
                        <a:t>1</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200" dirty="0"/>
                        <a:t>Maria</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sz="1200" dirty="0"/>
                        <a:t>Female</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Child</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Caucasian</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Christian</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Lower class</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None</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387159394"/>
                  </a:ext>
                </a:extLst>
              </a:tr>
              <a:tr h="154278">
                <a:tc>
                  <a:txBody>
                    <a:bodyPr/>
                    <a:lstStyle/>
                    <a:p>
                      <a:pPr algn="ctr"/>
                      <a:r>
                        <a:rPr lang="en-US" sz="1200" dirty="0"/>
                        <a:t>2</a:t>
                      </a:r>
                    </a:p>
                  </a:txBody>
                  <a:tcPr anchor="ctr">
                    <a:lnL w="12700" cap="flat" cmpd="sng" algn="ctr">
                      <a:solidFill>
                        <a:schemeClr val="tx1"/>
                      </a:solidFill>
                      <a:prstDash val="solid"/>
                      <a:round/>
                      <a:headEnd type="none" w="med" len="med"/>
                      <a:tailEnd type="none" w="med" len="med"/>
                    </a:lnL>
                  </a:tcPr>
                </a:tc>
                <a:tc>
                  <a:txBody>
                    <a:bodyPr/>
                    <a:lstStyle/>
                    <a:p>
                      <a:r>
                        <a:rPr lang="en-US" sz="1200" dirty="0"/>
                        <a:t>Ahmed</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Young adult</a:t>
                      </a:r>
                    </a:p>
                  </a:txBody>
                  <a:tcPr anchor="ctr"/>
                </a:tc>
                <a:tc>
                  <a:txBody>
                    <a:bodyPr/>
                    <a:lstStyle/>
                    <a:p>
                      <a:pPr algn="ctr"/>
                      <a:r>
                        <a:rPr lang="en-US" sz="1200" dirty="0"/>
                        <a:t>Asian</a:t>
                      </a:r>
                    </a:p>
                  </a:txBody>
                  <a:tcPr anchor="ctr"/>
                </a:tc>
                <a:tc>
                  <a:txBody>
                    <a:bodyPr/>
                    <a:lstStyle/>
                    <a:p>
                      <a:pPr algn="ctr"/>
                      <a:r>
                        <a:rPr lang="en-US" sz="1200" dirty="0"/>
                        <a:t>Islamism</a:t>
                      </a:r>
                    </a:p>
                  </a:txBody>
                  <a:tcPr anchor="ctr"/>
                </a:tc>
                <a:tc>
                  <a:txBody>
                    <a:bodyPr/>
                    <a:lstStyle/>
                    <a:p>
                      <a:pPr algn="ctr"/>
                      <a:r>
                        <a:rPr lang="en-US" sz="1200" dirty="0"/>
                        <a:t>Middle class</a:t>
                      </a:r>
                    </a:p>
                  </a:txBody>
                  <a:tcPr anchor="ctr"/>
                </a:tc>
                <a:tc>
                  <a:txBody>
                    <a:bodyPr/>
                    <a:lstStyle/>
                    <a:p>
                      <a:pPr algn="ctr"/>
                      <a:r>
                        <a:rPr lang="en-US" sz="1200" dirty="0"/>
                        <a:t>Visual/auditive/</a:t>
                      </a:r>
                    </a:p>
                    <a:p>
                      <a:pPr algn="ctr"/>
                      <a:r>
                        <a:rPr lang="en-US" sz="1200" dirty="0"/>
                        <a:t>mobility disability</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24308743"/>
                  </a:ext>
                </a:extLst>
              </a:tr>
              <a:tr h="241500">
                <a:tc>
                  <a:txBody>
                    <a:bodyPr/>
                    <a:lstStyle/>
                    <a:p>
                      <a:pPr algn="ctr"/>
                      <a:r>
                        <a:rPr lang="en-US" sz="1200" dirty="0"/>
                        <a:t>3</a:t>
                      </a:r>
                    </a:p>
                  </a:txBody>
                  <a:tcPr anchor="ctr">
                    <a:lnL w="12700" cap="flat" cmpd="sng" algn="ctr">
                      <a:solidFill>
                        <a:schemeClr val="tx1"/>
                      </a:solidFill>
                      <a:prstDash val="solid"/>
                      <a:round/>
                      <a:headEnd type="none" w="med" len="med"/>
                      <a:tailEnd type="none" w="med" len="med"/>
                    </a:lnL>
                  </a:tcPr>
                </a:tc>
                <a:tc>
                  <a:txBody>
                    <a:bodyPr/>
                    <a:lstStyle/>
                    <a:p>
                      <a:r>
                        <a:rPr lang="en-US" sz="1200" dirty="0"/>
                        <a:t>Ms. Ana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Senior</a:t>
                      </a:r>
                    </a:p>
                  </a:txBody>
                  <a:tcPr anchor="ctr"/>
                </a:tc>
                <a:tc>
                  <a:txBody>
                    <a:bodyPr/>
                    <a:lstStyle/>
                    <a:p>
                      <a:pPr algn="ctr"/>
                      <a:r>
                        <a:rPr lang="en-US" sz="1200" dirty="0"/>
                        <a:t>African</a:t>
                      </a:r>
                    </a:p>
                  </a:txBody>
                  <a:tcPr anchor="ctr"/>
                </a:tc>
                <a:tc>
                  <a:txBody>
                    <a:bodyPr/>
                    <a:lstStyle/>
                    <a:p>
                      <a:pPr algn="ctr"/>
                      <a:r>
                        <a:rPr lang="en-US" sz="1200" dirty="0"/>
                        <a:t>Hinduism</a:t>
                      </a:r>
                    </a:p>
                  </a:txBody>
                  <a:tcPr anchor="ctr"/>
                </a:tc>
                <a:tc>
                  <a:txBody>
                    <a:bodyPr/>
                    <a:lstStyle/>
                    <a:p>
                      <a:pPr algn="ctr"/>
                      <a:r>
                        <a:rPr lang="en-US" sz="1200" dirty="0"/>
                        <a:t>Upper class</a:t>
                      </a:r>
                    </a:p>
                  </a:txBody>
                  <a:tcPr anchor="ctr"/>
                </a:tc>
                <a:tc>
                  <a:txBody>
                    <a:bodyPr/>
                    <a:lstStyle/>
                    <a:p>
                      <a:pPr algn="ctr"/>
                      <a:r>
                        <a:rPr lang="en-US" sz="1200" dirty="0"/>
                        <a:t>Mental/intellectual disability</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805080612"/>
                  </a:ext>
                </a:extLst>
              </a:tr>
              <a:tr h="508739">
                <a:tc>
                  <a:txBody>
                    <a:bodyPr/>
                    <a:lstStyle/>
                    <a:p>
                      <a:pPr algn="ctr"/>
                      <a:r>
                        <a:rPr lang="en-US" sz="1200" dirty="0"/>
                        <a:t>4</a:t>
                      </a:r>
                    </a:p>
                  </a:txBody>
                  <a:tcPr anchor="ctr">
                    <a:lnL w="12700" cap="flat" cmpd="sng" algn="ctr">
                      <a:solidFill>
                        <a:schemeClr val="tx1"/>
                      </a:solidFill>
                      <a:prstDash val="solid"/>
                      <a:round/>
                      <a:headEnd type="none" w="med" len="med"/>
                      <a:tailEnd type="none" w="med" len="med"/>
                    </a:lnL>
                  </a:tcPr>
                </a:tc>
                <a:tc>
                  <a:txBody>
                    <a:bodyPr/>
                    <a:lstStyle/>
                    <a:p>
                      <a:r>
                        <a:rPr lang="en-US" sz="1200" dirty="0"/>
                        <a:t>Amina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Middle aged</a:t>
                      </a:r>
                    </a:p>
                  </a:txBody>
                  <a:tcPr anchor="ctr"/>
                </a:tc>
                <a:tc>
                  <a:txBody>
                    <a:bodyPr/>
                    <a:lstStyle/>
                    <a:p>
                      <a:pPr algn="ctr"/>
                      <a:r>
                        <a:rPr lang="en-US" sz="1200" dirty="0"/>
                        <a:t>African</a:t>
                      </a:r>
                    </a:p>
                  </a:txBody>
                  <a:tcPr anchor="ctr"/>
                </a:tc>
                <a:tc>
                  <a:txBody>
                    <a:bodyPr/>
                    <a:lstStyle/>
                    <a:p>
                      <a:pPr algn="ctr"/>
                      <a:r>
                        <a:rPr lang="en-US" sz="1200" dirty="0"/>
                        <a:t>Islamism</a:t>
                      </a:r>
                    </a:p>
                  </a:txBody>
                  <a:tcPr anchor="ctr"/>
                </a:tc>
                <a:tc>
                  <a:txBody>
                    <a:bodyPr/>
                    <a:lstStyle/>
                    <a:p>
                      <a:pPr algn="ctr"/>
                      <a:r>
                        <a:rPr lang="en-US" sz="1200" dirty="0"/>
                        <a:t>Lower class</a:t>
                      </a:r>
                    </a:p>
                  </a:txBody>
                  <a:tcPr anchor="ctr"/>
                </a:tc>
                <a:tc>
                  <a:txBody>
                    <a:bodyPr/>
                    <a:lstStyle/>
                    <a:p>
                      <a:pPr algn="ctr"/>
                      <a:r>
                        <a:rPr lang="en-US" sz="1200" dirty="0"/>
                        <a:t>Visual/auditive/</a:t>
                      </a:r>
                    </a:p>
                    <a:p>
                      <a:pPr algn="ctr"/>
                      <a:r>
                        <a:rPr lang="en-US" sz="1200" dirty="0"/>
                        <a:t>mobility disability</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146865334"/>
                  </a:ext>
                </a:extLst>
              </a:tr>
              <a:tr h="508739">
                <a:tc>
                  <a:txBody>
                    <a:bodyPr/>
                    <a:lstStyle/>
                    <a:p>
                      <a:pPr algn="ctr"/>
                      <a:r>
                        <a:rPr lang="en-US" sz="1200" dirty="0"/>
                        <a:t>5</a:t>
                      </a:r>
                    </a:p>
                  </a:txBody>
                  <a:tcPr anchor="ctr">
                    <a:lnL w="12700" cap="flat" cmpd="sng" algn="ctr">
                      <a:solidFill>
                        <a:schemeClr val="tx1"/>
                      </a:solidFill>
                      <a:prstDash val="solid"/>
                      <a:round/>
                      <a:headEnd type="none" w="med" len="med"/>
                      <a:tailEnd type="none" w="med" len="med"/>
                    </a:lnL>
                  </a:tcPr>
                </a:tc>
                <a:tc>
                  <a:txBody>
                    <a:bodyPr/>
                    <a:lstStyle/>
                    <a:p>
                      <a:r>
                        <a:rPr lang="en-US" sz="1200" dirty="0"/>
                        <a:t>Mr. Tanaka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Senior</a:t>
                      </a:r>
                    </a:p>
                  </a:txBody>
                  <a:tcPr anchor="ctr"/>
                </a:tc>
                <a:tc>
                  <a:txBody>
                    <a:bodyPr/>
                    <a:lstStyle/>
                    <a:p>
                      <a:pPr algn="ctr"/>
                      <a:r>
                        <a:rPr lang="en-US" sz="1200" dirty="0"/>
                        <a:t>Asian</a:t>
                      </a:r>
                    </a:p>
                  </a:txBody>
                  <a:tcPr anchor="ctr"/>
                </a:tc>
                <a:tc>
                  <a:txBody>
                    <a:bodyPr/>
                    <a:lstStyle/>
                    <a:p>
                      <a:pPr algn="ctr"/>
                      <a:r>
                        <a:rPr lang="en-US" sz="1200" dirty="0"/>
                        <a:t>Christian</a:t>
                      </a:r>
                    </a:p>
                  </a:txBody>
                  <a:tcPr anchor="ctr"/>
                </a:tc>
                <a:tc>
                  <a:txBody>
                    <a:bodyPr/>
                    <a:lstStyle/>
                    <a:p>
                      <a:pPr algn="ctr"/>
                      <a:r>
                        <a:rPr lang="en-US" sz="1200" dirty="0"/>
                        <a:t>Middle class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Mental/intellectual disability</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650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942959167"/>
                  </a:ext>
                </a:extLst>
              </a:tr>
              <a:tr h="508739">
                <a:tc>
                  <a:txBody>
                    <a:bodyPr/>
                    <a:lstStyle/>
                    <a:p>
                      <a:pPr algn="ctr"/>
                      <a:r>
                        <a:rPr lang="en-US" sz="1200" dirty="0"/>
                        <a:t>6</a:t>
                      </a:r>
                    </a:p>
                  </a:txBody>
                  <a:tcPr anchor="ctr">
                    <a:lnL w="12700" cap="flat" cmpd="sng" algn="ctr">
                      <a:solidFill>
                        <a:schemeClr val="tx1"/>
                      </a:solidFill>
                      <a:prstDash val="solid"/>
                      <a:round/>
                      <a:headEnd type="none" w="med" len="med"/>
                      <a:tailEnd type="none" w="med" len="med"/>
                    </a:lnL>
                  </a:tcPr>
                </a:tc>
                <a:tc>
                  <a:txBody>
                    <a:bodyPr/>
                    <a:lstStyle/>
                    <a:p>
                      <a:r>
                        <a:rPr lang="en-US" sz="1200" dirty="0"/>
                        <a:t>Khan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Non-binary/ undefined</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Young adult</a:t>
                      </a:r>
                    </a:p>
                  </a:txBody>
                  <a:tcPr anchor="ctr"/>
                </a:tc>
                <a:tc>
                  <a:txBody>
                    <a:bodyPr/>
                    <a:lstStyle/>
                    <a:p>
                      <a:pPr algn="ctr"/>
                      <a:r>
                        <a:rPr lang="en-US" sz="1200" dirty="0"/>
                        <a:t>Caucasian</a:t>
                      </a:r>
                    </a:p>
                  </a:txBody>
                  <a:tcPr anchor="ctr"/>
                </a:tc>
                <a:tc>
                  <a:txBody>
                    <a:bodyPr/>
                    <a:lstStyle/>
                    <a:p>
                      <a:pPr algn="ctr"/>
                      <a:r>
                        <a:rPr lang="en-US" sz="1200" dirty="0"/>
                        <a:t>Islamism</a:t>
                      </a:r>
                    </a:p>
                  </a:txBody>
                  <a:tcPr anchor="ctr"/>
                </a:tc>
                <a:tc>
                  <a:txBody>
                    <a:bodyPr/>
                    <a:lstStyle/>
                    <a:p>
                      <a:pPr algn="ctr"/>
                      <a:r>
                        <a:rPr lang="en-US" sz="1200" dirty="0"/>
                        <a:t>Upper class</a:t>
                      </a:r>
                    </a:p>
                  </a:txBody>
                  <a:tcPr anchor="ctr"/>
                </a:tc>
                <a:tc>
                  <a:txBody>
                    <a:bodyPr/>
                    <a:lstStyle/>
                    <a:p>
                      <a:pPr algn="ctr"/>
                      <a:r>
                        <a:rPr lang="en-US" sz="1200" dirty="0"/>
                        <a:t>Visual/auditive/</a:t>
                      </a:r>
                    </a:p>
                    <a:p>
                      <a:pPr algn="ctr"/>
                      <a:r>
                        <a:rPr lang="en-US" sz="1200" dirty="0"/>
                        <a:t>mobility disability</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24260674"/>
                  </a:ext>
                </a:extLst>
              </a:tr>
              <a:tr h="299258">
                <a:tc>
                  <a:txBody>
                    <a:bodyPr/>
                    <a:lstStyle/>
                    <a:p>
                      <a:pPr algn="ctr"/>
                      <a:r>
                        <a:rPr lang="en-US" sz="1200" dirty="0"/>
                        <a:t>7</a:t>
                      </a:r>
                    </a:p>
                  </a:txBody>
                  <a:tcPr anchor="ctr">
                    <a:lnL w="12700" cap="flat" cmpd="sng" algn="ctr">
                      <a:solidFill>
                        <a:schemeClr val="tx1"/>
                      </a:solidFill>
                      <a:prstDash val="solid"/>
                      <a:round/>
                      <a:headEnd type="none" w="med" len="med"/>
                      <a:tailEnd type="none" w="med" len="med"/>
                    </a:lnL>
                  </a:tcPr>
                </a:tc>
                <a:tc>
                  <a:txBody>
                    <a:bodyPr/>
                    <a:lstStyle/>
                    <a:p>
                      <a:r>
                        <a:rPr lang="en-US" sz="1200" dirty="0"/>
                        <a:t>Mrs. Diana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Senior</a:t>
                      </a:r>
                    </a:p>
                  </a:txBody>
                  <a:tcPr anchor="ctr"/>
                </a:tc>
                <a:tc>
                  <a:txBody>
                    <a:bodyPr/>
                    <a:lstStyle/>
                    <a:p>
                      <a:pPr algn="ctr"/>
                      <a:r>
                        <a:rPr lang="en-US" sz="1200" dirty="0"/>
                        <a:t>Caucasian</a:t>
                      </a:r>
                    </a:p>
                  </a:txBody>
                  <a:tcPr anchor="ctr"/>
                </a:tc>
                <a:tc>
                  <a:txBody>
                    <a:bodyPr/>
                    <a:lstStyle/>
                    <a:p>
                      <a:pPr algn="ctr"/>
                      <a:r>
                        <a:rPr lang="en-US" sz="1200" dirty="0"/>
                        <a:t>Hinduism</a:t>
                      </a:r>
                    </a:p>
                  </a:txBody>
                  <a:tcPr anchor="ctr"/>
                </a:tc>
                <a:tc>
                  <a:txBody>
                    <a:bodyPr/>
                    <a:lstStyle/>
                    <a:p>
                      <a:pPr algn="ctr"/>
                      <a:r>
                        <a:rPr lang="en-US" sz="1200" dirty="0"/>
                        <a:t>Lower class</a:t>
                      </a:r>
                    </a:p>
                  </a:txBody>
                  <a:tcPr anchor="ctr"/>
                </a:tc>
                <a:tc>
                  <a:txBody>
                    <a:bodyPr/>
                    <a:lstStyle/>
                    <a:p>
                      <a:pPr algn="ctr"/>
                      <a:r>
                        <a:rPr lang="en-US" sz="1200" dirty="0"/>
                        <a:t>Visual/auditive/</a:t>
                      </a:r>
                    </a:p>
                    <a:p>
                      <a:pPr algn="ctr"/>
                      <a:r>
                        <a:rPr lang="en-US" sz="1200" dirty="0"/>
                        <a:t>mobility disability</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16380541"/>
                  </a:ext>
                </a:extLst>
              </a:tr>
              <a:tr h="299258">
                <a:tc>
                  <a:txBody>
                    <a:bodyPr/>
                    <a:lstStyle/>
                    <a:p>
                      <a:pPr algn="ctr"/>
                      <a:r>
                        <a:rPr lang="en-US" sz="1200" dirty="0"/>
                        <a:t>8</a:t>
                      </a:r>
                    </a:p>
                  </a:txBody>
                  <a:tcPr anchor="ctr">
                    <a:lnL w="12700" cap="flat" cmpd="sng" algn="ctr">
                      <a:solidFill>
                        <a:schemeClr val="tx1"/>
                      </a:solidFill>
                      <a:prstDash val="solid"/>
                      <a:round/>
                      <a:headEnd type="none" w="med" len="med"/>
                      <a:tailEnd type="none" w="med" len="med"/>
                    </a:lnL>
                  </a:tcPr>
                </a:tc>
                <a:tc>
                  <a:txBody>
                    <a:bodyPr/>
                    <a:lstStyle/>
                    <a:p>
                      <a:r>
                        <a:rPr lang="en-US" sz="1200" dirty="0"/>
                        <a:t>Abel</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Young adult</a:t>
                      </a:r>
                    </a:p>
                  </a:txBody>
                  <a:tcPr anchor="ctr"/>
                </a:tc>
                <a:tc>
                  <a:txBody>
                    <a:bodyPr/>
                    <a:lstStyle/>
                    <a:p>
                      <a:pPr algn="ctr"/>
                      <a:r>
                        <a:rPr lang="en-US" sz="1200" dirty="0"/>
                        <a:t>Asian</a:t>
                      </a:r>
                    </a:p>
                  </a:txBody>
                  <a:tcPr anchor="ctr"/>
                </a:tc>
                <a:tc>
                  <a:txBody>
                    <a:bodyPr/>
                    <a:lstStyle/>
                    <a:p>
                      <a:pPr algn="ctr"/>
                      <a:r>
                        <a:rPr lang="en-US" sz="1200" dirty="0"/>
                        <a:t>Islamism</a:t>
                      </a:r>
                    </a:p>
                  </a:txBody>
                  <a:tcPr anchor="ctr"/>
                </a:tc>
                <a:tc>
                  <a:txBody>
                    <a:bodyPr/>
                    <a:lstStyle/>
                    <a:p>
                      <a:pPr algn="ctr"/>
                      <a:r>
                        <a:rPr lang="en-US" sz="1200" dirty="0"/>
                        <a:t>Middle class</a:t>
                      </a:r>
                    </a:p>
                  </a:txBody>
                  <a:tcPr anchor="ctr"/>
                </a:tc>
                <a:tc>
                  <a:txBody>
                    <a:bodyPr/>
                    <a:lstStyle/>
                    <a:p>
                      <a:pPr algn="ctr"/>
                      <a:r>
                        <a:rPr lang="en-US" sz="1200" dirty="0"/>
                        <a:t>None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10897790"/>
                  </a:ext>
                </a:extLst>
              </a:tr>
              <a:tr h="299258">
                <a:tc>
                  <a:txBody>
                    <a:bodyPr/>
                    <a:lstStyle/>
                    <a:p>
                      <a:pPr algn="ctr"/>
                      <a:r>
                        <a:rPr lang="en-US" sz="1200" dirty="0"/>
                        <a:t>9</a:t>
                      </a:r>
                    </a:p>
                  </a:txBody>
                  <a:tcPr anchor="ctr">
                    <a:lnL w="12700" cap="flat" cmpd="sng" algn="ctr">
                      <a:solidFill>
                        <a:schemeClr val="tx1"/>
                      </a:solidFill>
                      <a:prstDash val="solid"/>
                      <a:round/>
                      <a:headEnd type="none" w="med" len="med"/>
                      <a:tailEnd type="none" w="med" len="med"/>
                    </a:lnL>
                  </a:tcPr>
                </a:tc>
                <a:tc>
                  <a:txBody>
                    <a:bodyPr/>
                    <a:lstStyle/>
                    <a:p>
                      <a:r>
                        <a:rPr lang="en-US" sz="1200" dirty="0"/>
                        <a:t>Alex</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Child</a:t>
                      </a:r>
                    </a:p>
                  </a:txBody>
                  <a:tcPr anchor="ctr"/>
                </a:tc>
                <a:tc>
                  <a:txBody>
                    <a:bodyPr/>
                    <a:lstStyle/>
                    <a:p>
                      <a:pPr algn="ctr"/>
                      <a:r>
                        <a:rPr lang="en-US" sz="1200" dirty="0"/>
                        <a:t>African</a:t>
                      </a:r>
                    </a:p>
                  </a:txBody>
                  <a:tcPr anchor="ctr"/>
                </a:tc>
                <a:tc>
                  <a:txBody>
                    <a:bodyPr/>
                    <a:lstStyle/>
                    <a:p>
                      <a:pPr algn="ctr"/>
                      <a:r>
                        <a:rPr lang="en-US" sz="1200" dirty="0"/>
                        <a:t>Christian</a:t>
                      </a:r>
                    </a:p>
                  </a:txBody>
                  <a:tcPr anchor="ctr"/>
                </a:tc>
                <a:tc>
                  <a:txBody>
                    <a:bodyPr/>
                    <a:lstStyle/>
                    <a:p>
                      <a:pPr algn="ctr"/>
                      <a:r>
                        <a:rPr lang="en-US" sz="1200" dirty="0"/>
                        <a:t>Upper class</a:t>
                      </a:r>
                    </a:p>
                  </a:txBody>
                  <a:tcPr anchor="ctr"/>
                </a:tc>
                <a:tc>
                  <a:txBody>
                    <a:bodyPr/>
                    <a:lstStyle/>
                    <a:p>
                      <a:pPr algn="ctr"/>
                      <a:r>
                        <a:rPr lang="en-US" sz="1200" dirty="0"/>
                        <a:t>None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909863324"/>
                  </a:ext>
                </a:extLst>
              </a:tr>
              <a:tr h="299258">
                <a:tc>
                  <a:txBody>
                    <a:bodyPr/>
                    <a:lstStyle/>
                    <a:p>
                      <a:pPr algn="ctr"/>
                      <a:r>
                        <a:rPr lang="en-US" sz="1200" dirty="0"/>
                        <a:t>10</a:t>
                      </a:r>
                    </a:p>
                  </a:txBody>
                  <a:tcPr anchor="ctr">
                    <a:lnL w="12700" cap="flat" cmpd="sng" algn="ctr">
                      <a:solidFill>
                        <a:schemeClr val="tx1"/>
                      </a:solidFill>
                      <a:prstDash val="solid"/>
                      <a:round/>
                      <a:headEnd type="none" w="med" len="med"/>
                      <a:tailEnd type="none" w="med" len="med"/>
                    </a:lnL>
                  </a:tcPr>
                </a:tc>
                <a:tc>
                  <a:txBody>
                    <a:bodyPr/>
                    <a:lstStyle/>
                    <a:p>
                      <a:r>
                        <a:rPr lang="en-US" sz="1200" dirty="0"/>
                        <a:t>Mrs. Johnson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Senior</a:t>
                      </a:r>
                    </a:p>
                  </a:txBody>
                  <a:tcPr anchor="ctr"/>
                </a:tc>
                <a:tc>
                  <a:txBody>
                    <a:bodyPr/>
                    <a:lstStyle/>
                    <a:p>
                      <a:pPr algn="ctr"/>
                      <a:r>
                        <a:rPr lang="en-US" sz="1200" dirty="0"/>
                        <a:t>Caucasian</a:t>
                      </a:r>
                    </a:p>
                  </a:txBody>
                  <a:tcPr anchor="ctr"/>
                </a:tc>
                <a:tc>
                  <a:txBody>
                    <a:bodyPr/>
                    <a:lstStyle/>
                    <a:p>
                      <a:pPr algn="ctr"/>
                      <a:r>
                        <a:rPr lang="en-US" sz="1200" dirty="0"/>
                        <a:t>Christian</a:t>
                      </a:r>
                    </a:p>
                  </a:txBody>
                  <a:tcPr anchor="ctr"/>
                </a:tc>
                <a:tc>
                  <a:txBody>
                    <a:bodyPr/>
                    <a:lstStyle/>
                    <a:p>
                      <a:pPr algn="ctr"/>
                      <a:r>
                        <a:rPr lang="en-US" sz="1200" dirty="0"/>
                        <a:t>Middle class</a:t>
                      </a:r>
                    </a:p>
                  </a:txBody>
                  <a:tcPr anchor="ctr"/>
                </a:tc>
                <a:tc>
                  <a:txBody>
                    <a:bodyPr/>
                    <a:lstStyle/>
                    <a:p>
                      <a:pPr algn="ctr"/>
                      <a:r>
                        <a:rPr lang="en-US" sz="1200" dirty="0"/>
                        <a:t>None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859383541"/>
                  </a:ext>
                </a:extLst>
              </a:tr>
              <a:tr h="299258">
                <a:tc>
                  <a:txBody>
                    <a:bodyPr/>
                    <a:lstStyle/>
                    <a:p>
                      <a:pPr algn="ctr"/>
                      <a:r>
                        <a:rPr lang="en-US" sz="1200" dirty="0"/>
                        <a:t>11</a:t>
                      </a:r>
                    </a:p>
                  </a:txBody>
                  <a:tcPr anchor="ctr">
                    <a:lnL w="12700" cap="flat" cmpd="sng" algn="ctr">
                      <a:solidFill>
                        <a:schemeClr val="tx1"/>
                      </a:solidFill>
                      <a:prstDash val="solid"/>
                      <a:round/>
                      <a:headEnd type="none" w="med" len="med"/>
                      <a:tailEnd type="none" w="med" len="med"/>
                    </a:lnL>
                  </a:tcPr>
                </a:tc>
                <a:tc>
                  <a:txBody>
                    <a:bodyPr/>
                    <a:lstStyle/>
                    <a:p>
                      <a:r>
                        <a:rPr lang="en-US" sz="1200" dirty="0"/>
                        <a:t>Maryam</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Female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Child</a:t>
                      </a:r>
                    </a:p>
                  </a:txBody>
                  <a:tcPr anchor="ctr"/>
                </a:tc>
                <a:tc>
                  <a:txBody>
                    <a:bodyPr/>
                    <a:lstStyle/>
                    <a:p>
                      <a:pPr algn="ctr"/>
                      <a:r>
                        <a:rPr lang="en-US" sz="1200" dirty="0"/>
                        <a:t>Caucasian</a:t>
                      </a:r>
                    </a:p>
                  </a:txBody>
                  <a:tcPr anchor="ctr"/>
                </a:tc>
                <a:tc>
                  <a:txBody>
                    <a:bodyPr/>
                    <a:lstStyle/>
                    <a:p>
                      <a:pPr algn="ctr"/>
                      <a:r>
                        <a:rPr lang="en-US" sz="1200" dirty="0"/>
                        <a:t>Islamism</a:t>
                      </a:r>
                    </a:p>
                  </a:txBody>
                  <a:tcPr anchor="ctr"/>
                </a:tc>
                <a:tc>
                  <a:txBody>
                    <a:bodyPr/>
                    <a:lstStyle/>
                    <a:p>
                      <a:pPr algn="ctr"/>
                      <a:r>
                        <a:rPr lang="en-US" sz="1200" dirty="0"/>
                        <a:t>Lower class</a:t>
                      </a:r>
                    </a:p>
                  </a:txBody>
                  <a:tcPr anchor="ctr"/>
                </a:tc>
                <a:tc>
                  <a:txBody>
                    <a:bodyPr/>
                    <a:lstStyle/>
                    <a:p>
                      <a:pPr algn="ctr"/>
                      <a:r>
                        <a:rPr lang="en-US" sz="1200" dirty="0"/>
                        <a:t>None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40239937"/>
                  </a:ext>
                </a:extLst>
              </a:tr>
              <a:tr h="299258">
                <a:tc>
                  <a:txBody>
                    <a:bodyPr/>
                    <a:lstStyle/>
                    <a:p>
                      <a:pPr algn="ctr"/>
                      <a:r>
                        <a:rPr lang="en-US" sz="1200" dirty="0"/>
                        <a:t>12</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200" dirty="0"/>
                        <a:t>Wei</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1200" dirty="0"/>
                        <a:t>Male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Middle aged</a:t>
                      </a:r>
                    </a:p>
                  </a:txBody>
                  <a:tcPr anchor="ctr"/>
                </a:tc>
                <a:tc>
                  <a:txBody>
                    <a:bodyPr/>
                    <a:lstStyle/>
                    <a:p>
                      <a:pPr algn="ctr"/>
                      <a:r>
                        <a:rPr lang="en-US" sz="1200" dirty="0"/>
                        <a:t>Asian</a:t>
                      </a:r>
                    </a:p>
                  </a:txBody>
                  <a:tcPr anchor="ctr"/>
                </a:tc>
                <a:tc>
                  <a:txBody>
                    <a:bodyPr/>
                    <a:lstStyle/>
                    <a:p>
                      <a:pPr algn="ctr"/>
                      <a:r>
                        <a:rPr lang="en-US" sz="1200" dirty="0"/>
                        <a:t>Christian</a:t>
                      </a:r>
                    </a:p>
                  </a:txBody>
                  <a:tcPr anchor="ctr"/>
                </a:tc>
                <a:tc>
                  <a:txBody>
                    <a:bodyPr/>
                    <a:lstStyle/>
                    <a:p>
                      <a:pPr algn="ctr"/>
                      <a:r>
                        <a:rPr lang="en-US" sz="1200" dirty="0"/>
                        <a:t>Lower class</a:t>
                      </a:r>
                    </a:p>
                  </a:txBody>
                  <a:tcPr anchor="ctr"/>
                </a:tc>
                <a:tc>
                  <a:txBody>
                    <a:bodyPr/>
                    <a:lstStyle/>
                    <a:p>
                      <a:pPr algn="ctr"/>
                      <a:r>
                        <a:rPr lang="en-US" sz="1200" dirty="0"/>
                        <a:t>None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4836318"/>
                  </a:ext>
                </a:extLst>
              </a:tr>
            </a:tbl>
          </a:graphicData>
        </a:graphic>
      </p:graphicFrame>
    </p:spTree>
    <p:extLst>
      <p:ext uri="{BB962C8B-B14F-4D97-AF65-F5344CB8AC3E}">
        <p14:creationId xmlns:p14="http://schemas.microsoft.com/office/powerpoint/2010/main" val="2125519142"/>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Agrupar 45">
            <a:extLst>
              <a:ext uri="{FF2B5EF4-FFF2-40B4-BE49-F238E27FC236}">
                <a16:creationId xmlns:a16="http://schemas.microsoft.com/office/drawing/2014/main" id="{ACCFA258-D27E-CCDD-4353-2938CC7A5EFB}"/>
              </a:ext>
            </a:extLst>
          </p:cNvPr>
          <p:cNvGrpSpPr/>
          <p:nvPr/>
        </p:nvGrpSpPr>
        <p:grpSpPr>
          <a:xfrm>
            <a:off x="202211" y="1337673"/>
            <a:ext cx="5843214" cy="914400"/>
            <a:chOff x="202211" y="965899"/>
            <a:chExt cx="5843214" cy="914400"/>
          </a:xfrm>
        </p:grpSpPr>
        <p:pic>
          <p:nvPicPr>
            <p:cNvPr id="12" name="Imagem 11" descr="Uma imagem com chapéu, vestuário, Cara humana, clipart&#10;&#10;Descrição gerada automaticamente">
              <a:extLst>
                <a:ext uri="{FF2B5EF4-FFF2-40B4-BE49-F238E27FC236}">
                  <a16:creationId xmlns:a16="http://schemas.microsoft.com/office/drawing/2014/main" id="{718C6F9A-4862-1806-0A69-0CCE7DA4EF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211" y="965899"/>
              <a:ext cx="914400" cy="914400"/>
            </a:xfrm>
            <a:prstGeom prst="rect">
              <a:avLst/>
            </a:prstGeom>
          </p:spPr>
        </p:pic>
        <p:sp>
          <p:nvSpPr>
            <p:cNvPr id="29" name="CaixaDeTexto 28">
              <a:extLst>
                <a:ext uri="{FF2B5EF4-FFF2-40B4-BE49-F238E27FC236}">
                  <a16:creationId xmlns:a16="http://schemas.microsoft.com/office/drawing/2014/main" id="{0FDF9A70-5031-2B76-8D71-22A7388E301C}"/>
                </a:ext>
              </a:extLst>
            </p:cNvPr>
            <p:cNvSpPr txBox="1"/>
            <p:nvPr/>
          </p:nvSpPr>
          <p:spPr>
            <a:xfrm>
              <a:off x="1115885" y="1007601"/>
              <a:ext cx="4929540" cy="830997"/>
            </a:xfrm>
            <a:prstGeom prst="rect">
              <a:avLst/>
            </a:prstGeom>
            <a:noFill/>
          </p:spPr>
          <p:txBody>
            <a:bodyPr wrap="square" rtlCol="0">
              <a:spAutoFit/>
            </a:bodyPr>
            <a:lstStyle/>
            <a:p>
              <a:r>
                <a:rPr lang="en-GB" sz="1200" dirty="0">
                  <a:effectLst/>
                  <a:latin typeface="Aptos" panose="020B0004020202020204" pitchFamily="34" charset="0"/>
                  <a:ea typeface="Aptos" panose="020B0004020202020204" pitchFamily="34" charset="0"/>
                  <a:cs typeface="Times New Roman" panose="02020603050405020304" pitchFamily="18" charset="0"/>
                </a:rPr>
                <a:t>This is Maria. She's 9 years old and usually goes to church with her family on Sundays. Her parents have some financial constraints and Maria can't always afford to buy what she wants. Maria is a good student and is part of the school basketball team. </a:t>
              </a:r>
              <a:endParaRPr lang="en-US" sz="1200" dirty="0">
                <a:solidFill>
                  <a:srgbClr val="401725"/>
                </a:solidFill>
              </a:endParaRPr>
            </a:p>
          </p:txBody>
        </p:sp>
      </p:grpSp>
      <p:grpSp>
        <p:nvGrpSpPr>
          <p:cNvPr id="47" name="Agrupar 46">
            <a:extLst>
              <a:ext uri="{FF2B5EF4-FFF2-40B4-BE49-F238E27FC236}">
                <a16:creationId xmlns:a16="http://schemas.microsoft.com/office/drawing/2014/main" id="{66D27FC4-80C9-4EDC-3B15-40C69124D5CC}"/>
              </a:ext>
            </a:extLst>
          </p:cNvPr>
          <p:cNvGrpSpPr/>
          <p:nvPr/>
        </p:nvGrpSpPr>
        <p:grpSpPr>
          <a:xfrm>
            <a:off x="202211" y="2221259"/>
            <a:ext cx="5843214" cy="914400"/>
            <a:chOff x="202211" y="1887907"/>
            <a:chExt cx="5843214" cy="914400"/>
          </a:xfrm>
        </p:grpSpPr>
        <p:pic>
          <p:nvPicPr>
            <p:cNvPr id="6" name="Imagem 5" descr="Uma imagem com Cara humana, clipart, desenho, ilustração&#10;&#10;Descrição gerada automaticamente">
              <a:extLst>
                <a:ext uri="{FF2B5EF4-FFF2-40B4-BE49-F238E27FC236}">
                  <a16:creationId xmlns:a16="http://schemas.microsoft.com/office/drawing/2014/main" id="{834F7FDE-E139-466D-27E9-064DF6EAD9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2211" y="1887907"/>
              <a:ext cx="914400" cy="914400"/>
            </a:xfrm>
            <a:prstGeom prst="rect">
              <a:avLst/>
            </a:prstGeom>
          </p:spPr>
        </p:pic>
        <p:sp>
          <p:nvSpPr>
            <p:cNvPr id="19" name="CaixaDeTexto 18">
              <a:extLst>
                <a:ext uri="{FF2B5EF4-FFF2-40B4-BE49-F238E27FC236}">
                  <a16:creationId xmlns:a16="http://schemas.microsoft.com/office/drawing/2014/main" id="{8BCA5D20-6EEF-1FDB-6BB4-9B5AA6882B73}"/>
                </a:ext>
              </a:extLst>
            </p:cNvPr>
            <p:cNvSpPr txBox="1"/>
            <p:nvPr/>
          </p:nvSpPr>
          <p:spPr>
            <a:xfrm>
              <a:off x="1115885" y="1929609"/>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This is Ahmed. He's 23 and attends mosque regularly. His family has some financial challenges, although they never lack anything. Unfortunately, Ahmed has a mobility disability, so he must use crutches. Ahmed is a determined and inspiring person.</a:t>
              </a:r>
              <a:endParaRPr lang="en-US" dirty="0"/>
            </a:p>
          </p:txBody>
        </p:sp>
      </p:grpSp>
      <p:grpSp>
        <p:nvGrpSpPr>
          <p:cNvPr id="48" name="Agrupar 47">
            <a:extLst>
              <a:ext uri="{FF2B5EF4-FFF2-40B4-BE49-F238E27FC236}">
                <a16:creationId xmlns:a16="http://schemas.microsoft.com/office/drawing/2014/main" id="{470C5D04-3A89-0B2C-32FD-5EDF59E074FA}"/>
              </a:ext>
            </a:extLst>
          </p:cNvPr>
          <p:cNvGrpSpPr/>
          <p:nvPr/>
        </p:nvGrpSpPr>
        <p:grpSpPr>
          <a:xfrm>
            <a:off x="202211" y="3104845"/>
            <a:ext cx="5843214" cy="914400"/>
            <a:chOff x="202211" y="2817520"/>
            <a:chExt cx="5843214" cy="914400"/>
          </a:xfrm>
        </p:grpSpPr>
        <p:pic>
          <p:nvPicPr>
            <p:cNvPr id="8" name="Imagem 7" descr="Uma imagem com clipart, desenho, ilustração, arte&#10;&#10;Descrição gerada automaticamente">
              <a:extLst>
                <a:ext uri="{FF2B5EF4-FFF2-40B4-BE49-F238E27FC236}">
                  <a16:creationId xmlns:a16="http://schemas.microsoft.com/office/drawing/2014/main" id="{45C13F93-F291-BF2E-4461-70516605C4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2211" y="2817520"/>
              <a:ext cx="914400" cy="914400"/>
            </a:xfrm>
            <a:prstGeom prst="rect">
              <a:avLst/>
            </a:prstGeom>
          </p:spPr>
        </p:pic>
        <p:sp>
          <p:nvSpPr>
            <p:cNvPr id="21" name="CaixaDeTexto 20">
              <a:extLst>
                <a:ext uri="{FF2B5EF4-FFF2-40B4-BE49-F238E27FC236}">
                  <a16:creationId xmlns:a16="http://schemas.microsoft.com/office/drawing/2014/main" id="{97F4FDE4-7C54-EB61-6A0D-D3194EA04DB7}"/>
                </a:ext>
              </a:extLst>
            </p:cNvPr>
            <p:cNvSpPr txBox="1"/>
            <p:nvPr/>
          </p:nvSpPr>
          <p:spPr>
            <a:xfrm>
              <a:off x="1115885" y="2951555"/>
              <a:ext cx="4929540" cy="646331"/>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This is Ms Ana. She is Hindu and upper-class. Unfortunately, she has some problems with understanding and communication, but her family supports her unconditionally. </a:t>
              </a:r>
              <a:endParaRPr lang="en-US" dirty="0"/>
            </a:p>
          </p:txBody>
        </p:sp>
      </p:grpSp>
      <p:grpSp>
        <p:nvGrpSpPr>
          <p:cNvPr id="49" name="Agrupar 48">
            <a:extLst>
              <a:ext uri="{FF2B5EF4-FFF2-40B4-BE49-F238E27FC236}">
                <a16:creationId xmlns:a16="http://schemas.microsoft.com/office/drawing/2014/main" id="{E5B81D35-63FB-F48E-780F-DF582785CAB8}"/>
              </a:ext>
            </a:extLst>
          </p:cNvPr>
          <p:cNvGrpSpPr/>
          <p:nvPr/>
        </p:nvGrpSpPr>
        <p:grpSpPr>
          <a:xfrm>
            <a:off x="202211" y="3988431"/>
            <a:ext cx="5843214" cy="914400"/>
            <a:chOff x="202211" y="3747133"/>
            <a:chExt cx="5843214" cy="914400"/>
          </a:xfrm>
        </p:grpSpPr>
        <p:pic>
          <p:nvPicPr>
            <p:cNvPr id="10" name="Imagem 9" descr="Uma imagem com clipart, desenho, ilustração&#10;&#10;Descrição gerada automaticamente">
              <a:extLst>
                <a:ext uri="{FF2B5EF4-FFF2-40B4-BE49-F238E27FC236}">
                  <a16:creationId xmlns:a16="http://schemas.microsoft.com/office/drawing/2014/main" id="{53A90DD0-6751-30BB-6D6F-8B773C2274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2211" y="3747133"/>
              <a:ext cx="914400" cy="914400"/>
            </a:xfrm>
            <a:prstGeom prst="rect">
              <a:avLst/>
            </a:prstGeom>
          </p:spPr>
        </p:pic>
        <p:sp>
          <p:nvSpPr>
            <p:cNvPr id="23" name="CaixaDeTexto 22">
              <a:extLst>
                <a:ext uri="{FF2B5EF4-FFF2-40B4-BE49-F238E27FC236}">
                  <a16:creationId xmlns:a16="http://schemas.microsoft.com/office/drawing/2014/main" id="{B23AD316-27F2-5EB3-13D5-66B97FDB4953}"/>
                </a:ext>
              </a:extLst>
            </p:cNvPr>
            <p:cNvSpPr txBox="1"/>
            <p:nvPr/>
          </p:nvSpPr>
          <p:spPr>
            <a:xfrm>
              <a:off x="1115885" y="3881168"/>
              <a:ext cx="4929540" cy="646331"/>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t>This is Amina. </a:t>
              </a:r>
              <a:r>
                <a:rPr lang="en-GB" dirty="0"/>
                <a:t>She's 44 and has financial difficulties. Unfortunately, she has very poor eyesight. She is quite resilient and always finds creative ways to overcome everyday challenges.</a:t>
              </a:r>
              <a:endParaRPr lang="en-US" dirty="0"/>
            </a:p>
          </p:txBody>
        </p:sp>
      </p:grpSp>
      <p:grpSp>
        <p:nvGrpSpPr>
          <p:cNvPr id="50" name="Agrupar 49">
            <a:extLst>
              <a:ext uri="{FF2B5EF4-FFF2-40B4-BE49-F238E27FC236}">
                <a16:creationId xmlns:a16="http://schemas.microsoft.com/office/drawing/2014/main" id="{AE3440C0-A404-8A2E-A0CA-51E626347903}"/>
              </a:ext>
            </a:extLst>
          </p:cNvPr>
          <p:cNvGrpSpPr/>
          <p:nvPr/>
        </p:nvGrpSpPr>
        <p:grpSpPr>
          <a:xfrm>
            <a:off x="202211" y="4872017"/>
            <a:ext cx="5843214" cy="914400"/>
            <a:chOff x="202211" y="4684351"/>
            <a:chExt cx="5843214" cy="914400"/>
          </a:xfrm>
        </p:grpSpPr>
        <p:pic>
          <p:nvPicPr>
            <p:cNvPr id="20" name="Imagem 19" descr="Uma imagem com Cara humana, arte, ilustração, desenho&#10;&#10;Descrição gerada automaticamente">
              <a:extLst>
                <a:ext uri="{FF2B5EF4-FFF2-40B4-BE49-F238E27FC236}">
                  <a16:creationId xmlns:a16="http://schemas.microsoft.com/office/drawing/2014/main" id="{135E4E9B-F9CA-1EE8-53F9-C9210D5F750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2211" y="4684351"/>
              <a:ext cx="914400" cy="914400"/>
            </a:xfrm>
            <a:prstGeom prst="rect">
              <a:avLst/>
            </a:prstGeom>
          </p:spPr>
        </p:pic>
        <p:sp>
          <p:nvSpPr>
            <p:cNvPr id="25" name="CaixaDeTexto 24">
              <a:extLst>
                <a:ext uri="{FF2B5EF4-FFF2-40B4-BE49-F238E27FC236}">
                  <a16:creationId xmlns:a16="http://schemas.microsoft.com/office/drawing/2014/main" id="{0582885F-FA24-930D-0AE6-1DCA1C930817}"/>
                </a:ext>
              </a:extLst>
            </p:cNvPr>
            <p:cNvSpPr txBox="1"/>
            <p:nvPr/>
          </p:nvSpPr>
          <p:spPr>
            <a:xfrm>
              <a:off x="1115885" y="4726053"/>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This is Mr Tanaka. He attends church in his neighbourhood, and he is middle class. Unfortunately, he has cognitive difficulties that limit his ability to understand and make decisions. Mr Tanaka is a kind person who is always willing to help others. </a:t>
              </a:r>
              <a:endParaRPr lang="en-US" dirty="0"/>
            </a:p>
          </p:txBody>
        </p:sp>
      </p:grpSp>
      <p:grpSp>
        <p:nvGrpSpPr>
          <p:cNvPr id="51" name="Agrupar 50">
            <a:extLst>
              <a:ext uri="{FF2B5EF4-FFF2-40B4-BE49-F238E27FC236}">
                <a16:creationId xmlns:a16="http://schemas.microsoft.com/office/drawing/2014/main" id="{13871E07-D55E-8803-113C-B010D657BFA5}"/>
              </a:ext>
            </a:extLst>
          </p:cNvPr>
          <p:cNvGrpSpPr/>
          <p:nvPr/>
        </p:nvGrpSpPr>
        <p:grpSpPr>
          <a:xfrm>
            <a:off x="202211" y="5755604"/>
            <a:ext cx="5843214" cy="1015663"/>
            <a:chOff x="202211" y="5613963"/>
            <a:chExt cx="5843214" cy="1015663"/>
          </a:xfrm>
        </p:grpSpPr>
        <p:pic>
          <p:nvPicPr>
            <p:cNvPr id="4" name="Imagem 3" descr="Uma imagem com clipart, desenho, ilustração, arte&#10;&#10;Descrição gerada automaticamente">
              <a:extLst>
                <a:ext uri="{FF2B5EF4-FFF2-40B4-BE49-F238E27FC236}">
                  <a16:creationId xmlns:a16="http://schemas.microsoft.com/office/drawing/2014/main" id="{DED793A6-EA18-2E93-4E1F-BF5A5388E6D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2211" y="5664594"/>
              <a:ext cx="914400" cy="914400"/>
            </a:xfrm>
            <a:prstGeom prst="rect">
              <a:avLst/>
            </a:prstGeom>
          </p:spPr>
        </p:pic>
        <p:sp>
          <p:nvSpPr>
            <p:cNvPr id="27" name="CaixaDeTexto 26">
              <a:extLst>
                <a:ext uri="{FF2B5EF4-FFF2-40B4-BE49-F238E27FC236}">
                  <a16:creationId xmlns:a16="http://schemas.microsoft.com/office/drawing/2014/main" id="{3C228807-9EAA-A520-7959-30EB9520BCD3}"/>
                </a:ext>
              </a:extLst>
            </p:cNvPr>
            <p:cNvSpPr txBox="1"/>
            <p:nvPr/>
          </p:nvSpPr>
          <p:spPr>
            <a:xfrm>
              <a:off x="1115885" y="5613963"/>
              <a:ext cx="4929540" cy="1015663"/>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This is Khan. They say about their gender identity: "I am who I am, and that's what matters." They are 51 years old and practice law. Unfortunately, a few years ago they had a car accident and were unable to walk on their own, so they use a wheelchair, and their family follows the Islamic tradition and culture. </a:t>
              </a:r>
              <a:endParaRPr lang="en-US" dirty="0"/>
            </a:p>
          </p:txBody>
        </p:sp>
      </p:grpSp>
      <p:grpSp>
        <p:nvGrpSpPr>
          <p:cNvPr id="52" name="Agrupar 51">
            <a:extLst>
              <a:ext uri="{FF2B5EF4-FFF2-40B4-BE49-F238E27FC236}">
                <a16:creationId xmlns:a16="http://schemas.microsoft.com/office/drawing/2014/main" id="{C7BAF064-5CDC-82BF-30B2-8F1ACC543165}"/>
              </a:ext>
            </a:extLst>
          </p:cNvPr>
          <p:cNvGrpSpPr/>
          <p:nvPr/>
        </p:nvGrpSpPr>
        <p:grpSpPr>
          <a:xfrm>
            <a:off x="6048509" y="1337673"/>
            <a:ext cx="5843213" cy="914400"/>
            <a:chOff x="6146576" y="962096"/>
            <a:chExt cx="5843213" cy="914400"/>
          </a:xfrm>
        </p:grpSpPr>
        <p:pic>
          <p:nvPicPr>
            <p:cNvPr id="24" name="Imagem 23" descr="Uma imagem com clipart, desenho, ilustração&#10;&#10;Descrição gerada automaticamente">
              <a:extLst>
                <a:ext uri="{FF2B5EF4-FFF2-40B4-BE49-F238E27FC236}">
                  <a16:creationId xmlns:a16="http://schemas.microsoft.com/office/drawing/2014/main" id="{E30D6CA2-3D4E-7466-B9B5-4A032F5DC40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46576" y="962096"/>
              <a:ext cx="914400" cy="914400"/>
            </a:xfrm>
            <a:prstGeom prst="rect">
              <a:avLst/>
            </a:prstGeom>
          </p:spPr>
        </p:pic>
        <p:sp>
          <p:nvSpPr>
            <p:cNvPr id="28" name="CaixaDeTexto 27">
              <a:extLst>
                <a:ext uri="{FF2B5EF4-FFF2-40B4-BE49-F238E27FC236}">
                  <a16:creationId xmlns:a16="http://schemas.microsoft.com/office/drawing/2014/main" id="{90185E8A-273E-F14B-BC49-0E666B7B2A6E}"/>
                </a:ext>
              </a:extLst>
            </p:cNvPr>
            <p:cNvSpPr txBox="1"/>
            <p:nvPr/>
          </p:nvSpPr>
          <p:spPr>
            <a:xfrm>
              <a:off x="7060249" y="1003798"/>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This is Mrs Diana. She follows Hinduism and, unfortunately, her hearing is getting worse and worse, and she doesn't have the money to buy a good hearing aid. Despite this, Mrs Diana is a cheerful woman and finds joy in the little things in life. </a:t>
              </a:r>
              <a:endParaRPr lang="en-US" dirty="0"/>
            </a:p>
          </p:txBody>
        </p:sp>
      </p:grpSp>
      <p:grpSp>
        <p:nvGrpSpPr>
          <p:cNvPr id="53" name="Agrupar 52">
            <a:extLst>
              <a:ext uri="{FF2B5EF4-FFF2-40B4-BE49-F238E27FC236}">
                <a16:creationId xmlns:a16="http://schemas.microsoft.com/office/drawing/2014/main" id="{91F8393F-E264-6D09-21DC-635C6EC9AD08}"/>
              </a:ext>
            </a:extLst>
          </p:cNvPr>
          <p:cNvGrpSpPr/>
          <p:nvPr/>
        </p:nvGrpSpPr>
        <p:grpSpPr>
          <a:xfrm>
            <a:off x="6048509" y="2241512"/>
            <a:ext cx="5843213" cy="914400"/>
            <a:chOff x="6146576" y="1887907"/>
            <a:chExt cx="5843213" cy="914400"/>
          </a:xfrm>
        </p:grpSpPr>
        <p:pic>
          <p:nvPicPr>
            <p:cNvPr id="18" name="Imagem 17" descr="Uma imagem com clipart, desenho, ilustração, arte&#10;&#10;Descrição gerada automaticamente">
              <a:extLst>
                <a:ext uri="{FF2B5EF4-FFF2-40B4-BE49-F238E27FC236}">
                  <a16:creationId xmlns:a16="http://schemas.microsoft.com/office/drawing/2014/main" id="{971DAA67-77A5-B3B2-63D0-E6DFD87C9AF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46576" y="1887907"/>
              <a:ext cx="914400" cy="914400"/>
            </a:xfrm>
            <a:prstGeom prst="rect">
              <a:avLst/>
            </a:prstGeom>
          </p:spPr>
        </p:pic>
        <p:sp>
          <p:nvSpPr>
            <p:cNvPr id="41" name="CaixaDeTexto 40">
              <a:extLst>
                <a:ext uri="{FF2B5EF4-FFF2-40B4-BE49-F238E27FC236}">
                  <a16:creationId xmlns:a16="http://schemas.microsoft.com/office/drawing/2014/main" id="{E0C2BAF2-8989-65E7-E553-14CEE5D7527A}"/>
                </a:ext>
              </a:extLst>
            </p:cNvPr>
            <p:cNvSpPr txBox="1"/>
            <p:nvPr/>
          </p:nvSpPr>
          <p:spPr>
            <a:xfrm>
              <a:off x="7060249" y="2114275"/>
              <a:ext cx="4929540" cy="461665"/>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t>This is Abel. </a:t>
              </a:r>
              <a:r>
                <a:rPr lang="en-GB" dirty="0"/>
                <a:t>He's 28 and a physical education teacher. Abel is active and dedicated to his community. </a:t>
              </a:r>
              <a:endParaRPr lang="en-US" dirty="0"/>
            </a:p>
          </p:txBody>
        </p:sp>
      </p:grpSp>
      <p:grpSp>
        <p:nvGrpSpPr>
          <p:cNvPr id="54" name="Agrupar 53">
            <a:extLst>
              <a:ext uri="{FF2B5EF4-FFF2-40B4-BE49-F238E27FC236}">
                <a16:creationId xmlns:a16="http://schemas.microsoft.com/office/drawing/2014/main" id="{EEDDED1D-B637-C316-43FE-673748E079A8}"/>
              </a:ext>
            </a:extLst>
          </p:cNvPr>
          <p:cNvGrpSpPr/>
          <p:nvPr/>
        </p:nvGrpSpPr>
        <p:grpSpPr>
          <a:xfrm>
            <a:off x="6048509" y="3145351"/>
            <a:ext cx="5843213" cy="914400"/>
            <a:chOff x="6146576" y="2817520"/>
            <a:chExt cx="5843213" cy="914400"/>
          </a:xfrm>
        </p:grpSpPr>
        <p:pic>
          <p:nvPicPr>
            <p:cNvPr id="26" name="Imagem 25" descr="Uma imagem com desenho, ilustração, arte&#10;&#10;Descrição gerada automaticamente com confiança média">
              <a:extLst>
                <a:ext uri="{FF2B5EF4-FFF2-40B4-BE49-F238E27FC236}">
                  <a16:creationId xmlns:a16="http://schemas.microsoft.com/office/drawing/2014/main" id="{E334776A-8647-147A-6ECD-B2B16B75D7C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146576" y="2817520"/>
              <a:ext cx="914400" cy="914400"/>
            </a:xfrm>
            <a:prstGeom prst="rect">
              <a:avLst/>
            </a:prstGeom>
          </p:spPr>
        </p:pic>
        <p:sp>
          <p:nvSpPr>
            <p:cNvPr id="42" name="CaixaDeTexto 41">
              <a:extLst>
                <a:ext uri="{FF2B5EF4-FFF2-40B4-BE49-F238E27FC236}">
                  <a16:creationId xmlns:a16="http://schemas.microsoft.com/office/drawing/2014/main" id="{D46A6AD1-51C9-CA28-8A7B-537CE5DFA62D}"/>
                </a:ext>
              </a:extLst>
            </p:cNvPr>
            <p:cNvSpPr txBox="1"/>
            <p:nvPr/>
          </p:nvSpPr>
          <p:spPr>
            <a:xfrm>
              <a:off x="7060249" y="2859222"/>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Meet Alex. This cheerful child is 10 years old, the daughter of a judge and a doctor. On Sundays Alex goes to church with her parents and grandparents and takes part in the church choir. Alex is also part of the school's theatre and music club. </a:t>
              </a:r>
              <a:endParaRPr lang="en-US" dirty="0"/>
            </a:p>
          </p:txBody>
        </p:sp>
      </p:grpSp>
      <p:grpSp>
        <p:nvGrpSpPr>
          <p:cNvPr id="55" name="Agrupar 54">
            <a:extLst>
              <a:ext uri="{FF2B5EF4-FFF2-40B4-BE49-F238E27FC236}">
                <a16:creationId xmlns:a16="http://schemas.microsoft.com/office/drawing/2014/main" id="{CCFF2991-8445-80AD-82DA-B5CF4E91C44B}"/>
              </a:ext>
            </a:extLst>
          </p:cNvPr>
          <p:cNvGrpSpPr/>
          <p:nvPr/>
        </p:nvGrpSpPr>
        <p:grpSpPr>
          <a:xfrm>
            <a:off x="6048509" y="4049190"/>
            <a:ext cx="5843213" cy="914400"/>
            <a:chOff x="6146576" y="3747133"/>
            <a:chExt cx="5843213" cy="914400"/>
          </a:xfrm>
        </p:grpSpPr>
        <p:pic>
          <p:nvPicPr>
            <p:cNvPr id="16" name="Imagem 15" descr="Uma imagem com clipart, desenho, ilustração, arte&#10;&#10;Descrição gerada automaticamente">
              <a:extLst>
                <a:ext uri="{FF2B5EF4-FFF2-40B4-BE49-F238E27FC236}">
                  <a16:creationId xmlns:a16="http://schemas.microsoft.com/office/drawing/2014/main" id="{6E7AC98D-CCAC-59E6-AFDF-78A772ABD98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146576" y="3747133"/>
              <a:ext cx="914400" cy="914400"/>
            </a:xfrm>
            <a:prstGeom prst="rect">
              <a:avLst/>
            </a:prstGeom>
          </p:spPr>
        </p:pic>
        <p:sp>
          <p:nvSpPr>
            <p:cNvPr id="43" name="CaixaDeTexto 42">
              <a:extLst>
                <a:ext uri="{FF2B5EF4-FFF2-40B4-BE49-F238E27FC236}">
                  <a16:creationId xmlns:a16="http://schemas.microsoft.com/office/drawing/2014/main" id="{90389F72-B052-B186-66F5-3F8A30A15E6C}"/>
                </a:ext>
              </a:extLst>
            </p:cNvPr>
            <p:cNvSpPr txBox="1"/>
            <p:nvPr/>
          </p:nvSpPr>
          <p:spPr>
            <a:xfrm>
              <a:off x="7060249" y="3788835"/>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t>This is </a:t>
              </a:r>
              <a:r>
                <a:rPr lang="en-US" dirty="0" err="1"/>
                <a:t>Mrs</a:t>
              </a:r>
              <a:r>
                <a:rPr lang="en-US" dirty="0"/>
                <a:t> Johnson. </a:t>
              </a:r>
              <a:r>
                <a:rPr lang="en-GB" dirty="0"/>
                <a:t>She's a history teacher and catechism teacher. She has a garden and enjoys gardening and taking care of her flowers. Every evening she goes for walks in her neighbourhood with her eldest daughter.</a:t>
              </a:r>
              <a:endParaRPr lang="en-US" dirty="0"/>
            </a:p>
          </p:txBody>
        </p:sp>
      </p:grpSp>
      <p:grpSp>
        <p:nvGrpSpPr>
          <p:cNvPr id="56" name="Agrupar 55">
            <a:extLst>
              <a:ext uri="{FF2B5EF4-FFF2-40B4-BE49-F238E27FC236}">
                <a16:creationId xmlns:a16="http://schemas.microsoft.com/office/drawing/2014/main" id="{06D1591B-08D0-653C-17AF-D58458E6D783}"/>
              </a:ext>
            </a:extLst>
          </p:cNvPr>
          <p:cNvGrpSpPr/>
          <p:nvPr/>
        </p:nvGrpSpPr>
        <p:grpSpPr>
          <a:xfrm>
            <a:off x="6048509" y="4953029"/>
            <a:ext cx="5843213" cy="914400"/>
            <a:chOff x="6146576" y="4676746"/>
            <a:chExt cx="5843213" cy="914400"/>
          </a:xfrm>
        </p:grpSpPr>
        <p:pic>
          <p:nvPicPr>
            <p:cNvPr id="14" name="Imagem 13" descr="Uma imagem com clipart, Cara humana, desenho, ilustração&#10;&#10;Descrição gerada automaticamente">
              <a:extLst>
                <a:ext uri="{FF2B5EF4-FFF2-40B4-BE49-F238E27FC236}">
                  <a16:creationId xmlns:a16="http://schemas.microsoft.com/office/drawing/2014/main" id="{2DF78465-3134-A20D-3BAE-1A6A7EB05A5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146576" y="4676746"/>
              <a:ext cx="914400" cy="914400"/>
            </a:xfrm>
            <a:prstGeom prst="rect">
              <a:avLst/>
            </a:prstGeom>
          </p:spPr>
        </p:pic>
        <p:sp>
          <p:nvSpPr>
            <p:cNvPr id="44" name="CaixaDeTexto 43">
              <a:extLst>
                <a:ext uri="{FF2B5EF4-FFF2-40B4-BE49-F238E27FC236}">
                  <a16:creationId xmlns:a16="http://schemas.microsoft.com/office/drawing/2014/main" id="{1448DB48-5033-35AE-7637-D95C0802D3D6}"/>
                </a:ext>
              </a:extLst>
            </p:cNvPr>
            <p:cNvSpPr txBox="1"/>
            <p:nvPr/>
          </p:nvSpPr>
          <p:spPr>
            <a:xfrm>
              <a:off x="7060249" y="4810781"/>
              <a:ext cx="4929540" cy="646331"/>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This is Maryam. She's 13 years old and her family lives on limited resources, but they give great importance to education. She's a good student and dreams of becoming a doctor.</a:t>
              </a:r>
              <a:endParaRPr lang="en-US" dirty="0"/>
            </a:p>
          </p:txBody>
        </p:sp>
      </p:grpSp>
      <p:grpSp>
        <p:nvGrpSpPr>
          <p:cNvPr id="57" name="Agrupar 56">
            <a:extLst>
              <a:ext uri="{FF2B5EF4-FFF2-40B4-BE49-F238E27FC236}">
                <a16:creationId xmlns:a16="http://schemas.microsoft.com/office/drawing/2014/main" id="{655F2BA2-E612-F416-E927-FF4C8A6E9028}"/>
              </a:ext>
            </a:extLst>
          </p:cNvPr>
          <p:cNvGrpSpPr/>
          <p:nvPr/>
        </p:nvGrpSpPr>
        <p:grpSpPr>
          <a:xfrm>
            <a:off x="6048509" y="5856867"/>
            <a:ext cx="5843213" cy="914400"/>
            <a:chOff x="6146576" y="5606357"/>
            <a:chExt cx="5843213" cy="914400"/>
          </a:xfrm>
        </p:grpSpPr>
        <p:pic>
          <p:nvPicPr>
            <p:cNvPr id="22" name="Imagem 21" descr="Uma imagem com Cara humana, desenho, clipart, ilustração&#10;&#10;Descrição gerada automaticamente">
              <a:extLst>
                <a:ext uri="{FF2B5EF4-FFF2-40B4-BE49-F238E27FC236}">
                  <a16:creationId xmlns:a16="http://schemas.microsoft.com/office/drawing/2014/main" id="{63AD86EF-A0CB-A7A7-182F-3E12634EF62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146576" y="5606357"/>
              <a:ext cx="914400" cy="914400"/>
            </a:xfrm>
            <a:prstGeom prst="rect">
              <a:avLst/>
            </a:prstGeom>
          </p:spPr>
        </p:pic>
        <p:sp>
          <p:nvSpPr>
            <p:cNvPr id="45" name="CaixaDeTexto 44">
              <a:extLst>
                <a:ext uri="{FF2B5EF4-FFF2-40B4-BE49-F238E27FC236}">
                  <a16:creationId xmlns:a16="http://schemas.microsoft.com/office/drawing/2014/main" id="{A3B112FB-4933-A407-A3C9-DE89BC81B37F}"/>
                </a:ext>
              </a:extLst>
            </p:cNvPr>
            <p:cNvSpPr txBox="1"/>
            <p:nvPr/>
          </p:nvSpPr>
          <p:spPr>
            <a:xfrm>
              <a:off x="7060249" y="5648059"/>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This is Wei. He's 36, has three children and is a gardener. His wife works in a clothing store and they've been having some financial difficulties. Wei is friends with the priest at the local church and they have received a lot of support from the church. </a:t>
              </a:r>
              <a:endParaRPr lang="en-US" dirty="0"/>
            </a:p>
          </p:txBody>
        </p:sp>
      </p:grpSp>
      <p:sp>
        <p:nvSpPr>
          <p:cNvPr id="58" name="CaixaDeTexto 57">
            <a:extLst>
              <a:ext uri="{FF2B5EF4-FFF2-40B4-BE49-F238E27FC236}">
                <a16:creationId xmlns:a16="http://schemas.microsoft.com/office/drawing/2014/main" id="{C5A8A809-F1E1-F848-1022-CECE5DE99BDB}"/>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AVATAR DESCRIPTIONS</a:t>
            </a:r>
          </a:p>
        </p:txBody>
      </p:sp>
    </p:spTree>
    <p:extLst>
      <p:ext uri="{BB962C8B-B14F-4D97-AF65-F5344CB8AC3E}">
        <p14:creationId xmlns:p14="http://schemas.microsoft.com/office/powerpoint/2010/main" val="470385368"/>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644CA82C-EDA2-417B-8990-FC20F26E2946}"/>
              </a:ext>
            </a:extLst>
          </p:cNvPr>
          <p:cNvSpPr/>
          <p:nvPr/>
        </p:nvSpPr>
        <p:spPr>
          <a:xfrm>
            <a:off x="2" y="0"/>
            <a:ext cx="12191998" cy="5103635"/>
          </a:xfrm>
          <a:prstGeom prst="rect">
            <a:avLst/>
          </a:prstGeom>
          <a:solidFill>
            <a:srgbClr val="0156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6" name="Retângulo 5">
            <a:extLst>
              <a:ext uri="{FF2B5EF4-FFF2-40B4-BE49-F238E27FC236}">
                <a16:creationId xmlns:a16="http://schemas.microsoft.com/office/drawing/2014/main" id="{7F188039-6DDB-46FE-BDA2-0FE7C8513AFA}"/>
              </a:ext>
            </a:extLst>
          </p:cNvPr>
          <p:cNvSpPr/>
          <p:nvPr/>
        </p:nvSpPr>
        <p:spPr>
          <a:xfrm>
            <a:off x="0" y="5095453"/>
            <a:ext cx="12192000" cy="17625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CaixaDeTexto 34">
            <a:extLst>
              <a:ext uri="{FF2B5EF4-FFF2-40B4-BE49-F238E27FC236}">
                <a16:creationId xmlns:a16="http://schemas.microsoft.com/office/drawing/2014/main" id="{EC5B6F3B-E6C0-4659-818A-0CA319DA3129}"/>
              </a:ext>
            </a:extLst>
          </p:cNvPr>
          <p:cNvSpPr txBox="1"/>
          <p:nvPr/>
        </p:nvSpPr>
        <p:spPr>
          <a:xfrm>
            <a:off x="2805038" y="2099433"/>
            <a:ext cx="6980905" cy="1200329"/>
          </a:xfrm>
          <a:prstGeom prst="rect">
            <a:avLst/>
          </a:prstGeom>
          <a:noFill/>
        </p:spPr>
        <p:txBody>
          <a:bodyPr wrap="square" rtlCol="0">
            <a:spAutoFit/>
          </a:bodyPr>
          <a:lstStyle/>
          <a:p>
            <a:pPr algn="ctr"/>
            <a:r>
              <a:rPr lang="en-US" sz="7200" b="1" dirty="0">
                <a:solidFill>
                  <a:schemeClr val="bg1"/>
                </a:solidFill>
                <a:latin typeface="Montserrat" pitchFamily="2" charset="0"/>
                <a:cs typeface="Arial" panose="020B0604020202020204" pitchFamily="34" charset="0"/>
              </a:rPr>
              <a:t>THANK YOU</a:t>
            </a:r>
          </a:p>
        </p:txBody>
      </p:sp>
      <p:pic>
        <p:nvPicPr>
          <p:cNvPr id="5" name="Imagem 4">
            <a:extLst>
              <a:ext uri="{FF2B5EF4-FFF2-40B4-BE49-F238E27FC236}">
                <a16:creationId xmlns:a16="http://schemas.microsoft.com/office/drawing/2014/main" id="{2F2B57AF-66C6-B842-91AC-E70867B21E5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049144" y="5339690"/>
            <a:ext cx="1390662" cy="973499"/>
          </a:xfrm>
          <a:prstGeom prst="rect">
            <a:avLst/>
          </a:prstGeom>
        </p:spPr>
      </p:pic>
      <p:pic>
        <p:nvPicPr>
          <p:cNvPr id="29" name="Picture 2" descr="Universitat de les Illes Balears - Cursos.com">
            <a:extLst>
              <a:ext uri="{FF2B5EF4-FFF2-40B4-BE49-F238E27FC236}">
                <a16:creationId xmlns:a16="http://schemas.microsoft.com/office/drawing/2014/main" id="{5A8ADFDD-F280-8CA8-64E3-FF1D414B53C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72172" y="5354448"/>
            <a:ext cx="1153051" cy="471992"/>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descr="Empowering Young Disadvantaged Individuals to be changemakers in their ...">
            <a:extLst>
              <a:ext uri="{FF2B5EF4-FFF2-40B4-BE49-F238E27FC236}">
                <a16:creationId xmlns:a16="http://schemas.microsoft.com/office/drawing/2014/main" id="{67E8D2A3-2EAF-13F7-FB3B-D4A478D99E36}"/>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401592" y="5393714"/>
            <a:ext cx="922009" cy="393459"/>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6" descr="Aarhus University - Short Term Programs">
            <a:extLst>
              <a:ext uri="{FF2B5EF4-FFF2-40B4-BE49-F238E27FC236}">
                <a16:creationId xmlns:a16="http://schemas.microsoft.com/office/drawing/2014/main" id="{DA639298-F93A-BD7A-692A-1112911C64A1}"/>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754061" y="5309288"/>
            <a:ext cx="1198053" cy="643771"/>
          </a:xfrm>
          <a:prstGeom prst="rect">
            <a:avLst/>
          </a:prstGeom>
          <a:noFill/>
          <a:extLst>
            <a:ext uri="{909E8E84-426E-40DD-AFC4-6F175D3DCCD1}">
              <a14:hiddenFill xmlns:a14="http://schemas.microsoft.com/office/drawing/2010/main">
                <a:solidFill>
                  <a:srgbClr val="FFFFFF"/>
                </a:solidFill>
              </a14:hiddenFill>
            </a:ext>
          </a:extLst>
        </p:spPr>
      </p:pic>
      <p:sp>
        <p:nvSpPr>
          <p:cNvPr id="31" name="CaixaDeTexto 30">
            <a:extLst>
              <a:ext uri="{FF2B5EF4-FFF2-40B4-BE49-F238E27FC236}">
                <a16:creationId xmlns:a16="http://schemas.microsoft.com/office/drawing/2014/main" id="{60FA0B70-B780-4FD8-8C49-173B4702B05F}"/>
              </a:ext>
            </a:extLst>
          </p:cNvPr>
          <p:cNvSpPr txBox="1"/>
          <p:nvPr/>
        </p:nvSpPr>
        <p:spPr>
          <a:xfrm>
            <a:off x="2678545" y="6064549"/>
            <a:ext cx="6267470" cy="577081"/>
          </a:xfrm>
          <a:prstGeom prst="rect">
            <a:avLst/>
          </a:prstGeom>
          <a:noFill/>
        </p:spPr>
        <p:txBody>
          <a:bodyPr wrap="square" rtlCol="0">
            <a:spAutoFit/>
          </a:bodyPr>
          <a:lstStyle/>
          <a:p>
            <a:pPr algn="just"/>
            <a:r>
              <a:rPr lang="en-US" sz="1050" dirty="0">
                <a:solidFill>
                  <a:schemeClr val="bg2">
                    <a:lumMod val="75000"/>
                  </a:schemeClr>
                </a:solidFill>
                <a:latin typeface="DagnyPro" panose="020B0504020101010102" pitchFamily="34" charset="0"/>
                <a:cs typeface="Arial" panose="020B0604020202020204" pitchFamily="34" charset="0"/>
              </a:rPr>
              <a:t>The European Commission's support for the production of this publication does not constitute of the contents, which reflect the views only of the authors , and the Commission cannot be held responsible for any use which may be made of the information contained therein.</a:t>
            </a:r>
            <a:endParaRPr lang="en-US" dirty="0"/>
          </a:p>
        </p:txBody>
      </p:sp>
      <p:pic>
        <p:nvPicPr>
          <p:cNvPr id="37" name="Picture 36">
            <a:extLst>
              <a:ext uri="{FF2B5EF4-FFF2-40B4-BE49-F238E27FC236}">
                <a16:creationId xmlns:a16="http://schemas.microsoft.com/office/drawing/2014/main" id="{F899D5F1-1862-452E-B754-55C007F0FCE0}"/>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18963" y="6120664"/>
            <a:ext cx="1657350" cy="347980"/>
          </a:xfrm>
          <a:prstGeom prst="rect">
            <a:avLst/>
          </a:prstGeom>
          <a:noFill/>
          <a:ln>
            <a:noFill/>
          </a:ln>
        </p:spPr>
      </p:pic>
      <p:sp>
        <p:nvSpPr>
          <p:cNvPr id="3" name="CaixaDeTexto 2">
            <a:extLst>
              <a:ext uri="{FF2B5EF4-FFF2-40B4-BE49-F238E27FC236}">
                <a16:creationId xmlns:a16="http://schemas.microsoft.com/office/drawing/2014/main" id="{62D92004-A7AF-3E5C-0E64-49E85ECFA9F2}"/>
              </a:ext>
            </a:extLst>
          </p:cNvPr>
          <p:cNvSpPr txBox="1"/>
          <p:nvPr/>
        </p:nvSpPr>
        <p:spPr>
          <a:xfrm>
            <a:off x="9405644" y="6284212"/>
            <a:ext cx="2499402" cy="400110"/>
          </a:xfrm>
          <a:prstGeom prst="rect">
            <a:avLst/>
          </a:prstGeom>
          <a:noFill/>
        </p:spPr>
        <p:txBody>
          <a:bodyPr wrap="none" rtlCol="0">
            <a:spAutoFit/>
          </a:bodyPr>
          <a:ls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0" i="0" u="none" strike="noStrike" baseline="0" dirty="0">
                <a:solidFill>
                  <a:schemeClr val="bg2">
                    <a:lumMod val="50000"/>
                  </a:schemeClr>
                </a:solidFill>
                <a:latin typeface="Montserrat" pitchFamily="2" charset="0"/>
              </a:rPr>
              <a:t>2022-1-ES01-KA220-HED-000085257</a:t>
            </a:r>
          </a:p>
          <a:p>
            <a:endParaRPr lang="en-US" sz="1000" dirty="0">
              <a:solidFill>
                <a:schemeClr val="bg2">
                  <a:lumMod val="50000"/>
                </a:schemeClr>
              </a:solidFill>
              <a:latin typeface="Montserrat" pitchFamily="2" charset="0"/>
            </a:endParaRPr>
          </a:p>
        </p:txBody>
      </p:sp>
      <p:pic>
        <p:nvPicPr>
          <p:cNvPr id="7" name="Imagem 6" descr="Uma imagem com captura de ecrã, Tipo de letra, Gráficos, logótipo&#10;&#10;Descrição gerada automaticamente">
            <a:extLst>
              <a:ext uri="{FF2B5EF4-FFF2-40B4-BE49-F238E27FC236}">
                <a16:creationId xmlns:a16="http://schemas.microsoft.com/office/drawing/2014/main" id="{BADA378C-847A-EEF1-8F26-D96B6E798C4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05609" y="5484568"/>
            <a:ext cx="687577" cy="314531"/>
          </a:xfrm>
          <a:prstGeom prst="rect">
            <a:avLst/>
          </a:prstGeom>
        </p:spPr>
      </p:pic>
      <p:pic>
        <p:nvPicPr>
          <p:cNvPr id="10" name="Imagem 9" descr="Uma imagem com Tipo de letra, Gráficos, logótipo, texto&#10;&#10;Descrição gerada automaticamente">
            <a:extLst>
              <a:ext uri="{FF2B5EF4-FFF2-40B4-BE49-F238E27FC236}">
                <a16:creationId xmlns:a16="http://schemas.microsoft.com/office/drawing/2014/main" id="{4C0780A1-D645-6117-A06B-F2DA1522D4C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321715" y="5259042"/>
            <a:ext cx="799726" cy="799726"/>
          </a:xfrm>
          <a:prstGeom prst="rect">
            <a:avLst/>
          </a:prstGeom>
        </p:spPr>
      </p:pic>
      <p:pic>
        <p:nvPicPr>
          <p:cNvPr id="12" name="Imagem 11" descr="Uma imagem com texto, Tipo de letra, Gráficos, logótipo&#10;&#10;Descrição gerada automaticamente">
            <a:extLst>
              <a:ext uri="{FF2B5EF4-FFF2-40B4-BE49-F238E27FC236}">
                <a16:creationId xmlns:a16="http://schemas.microsoft.com/office/drawing/2014/main" id="{A8D5B89D-A3F3-780A-2C53-29817E86149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560981" y="5463849"/>
            <a:ext cx="1237801" cy="369607"/>
          </a:xfrm>
          <a:prstGeom prst="rect">
            <a:avLst/>
          </a:prstGeom>
        </p:spPr>
      </p:pic>
    </p:spTree>
    <p:extLst>
      <p:ext uri="{BB962C8B-B14F-4D97-AF65-F5344CB8AC3E}">
        <p14:creationId xmlns:p14="http://schemas.microsoft.com/office/powerpoint/2010/main" val="2468458736"/>
      </p:ext>
    </p:extLst>
  </p:cSld>
  <p:clrMapOvr>
    <a:masterClrMapping/>
  </p:clrMapOvr>
  <p:transition spd="slow">
    <p:push dir="u"/>
  </p:transition>
</p:sld>
</file>

<file path=ppt/theme/theme1.xml><?xml version="1.0" encoding="utf-8"?>
<a:theme xmlns:a="http://schemas.openxmlformats.org/drawingml/2006/main" name="1_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963</TotalTime>
  <Words>1246</Words>
  <Application>Microsoft Office PowerPoint</Application>
  <PresentationFormat>Ecrã Panorâmico</PresentationFormat>
  <Paragraphs>215</Paragraphs>
  <Slides>9</Slides>
  <Notes>3</Notes>
  <HiddenSlides>0</HiddenSlides>
  <MMClips>0</MMClips>
  <ScaleCrop>false</ScaleCrop>
  <HeadingPairs>
    <vt:vector size="6" baseType="variant">
      <vt:variant>
        <vt:lpstr>Tipos de letra usados</vt:lpstr>
      </vt:variant>
      <vt:variant>
        <vt:i4>5</vt:i4>
      </vt:variant>
      <vt:variant>
        <vt:lpstr>Tema</vt:lpstr>
      </vt:variant>
      <vt:variant>
        <vt:i4>4</vt:i4>
      </vt:variant>
      <vt:variant>
        <vt:lpstr>Títulos dos diapositivos</vt:lpstr>
      </vt:variant>
      <vt:variant>
        <vt:i4>9</vt:i4>
      </vt:variant>
    </vt:vector>
  </HeadingPairs>
  <TitlesOfParts>
    <vt:vector size="18" baseType="lpstr">
      <vt:lpstr>Aptos</vt:lpstr>
      <vt:lpstr>Arial</vt:lpstr>
      <vt:lpstr>DagnyPro</vt:lpstr>
      <vt:lpstr>Montserrat</vt:lpstr>
      <vt:lpstr>Wingdings</vt:lpstr>
      <vt:lpstr>1_Tema do Office</vt:lpstr>
      <vt:lpstr>Office Theme</vt:lpstr>
      <vt:lpstr>2_Office Theme</vt:lpstr>
      <vt:lpstr>1_Office Theme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Filipa Abreu</dc:creator>
  <cp:lastModifiedBy>Filipa Abreu</cp:lastModifiedBy>
  <cp:revision>5</cp:revision>
  <dcterms:created xsi:type="dcterms:W3CDTF">2024-04-08T17:26:03Z</dcterms:created>
  <dcterms:modified xsi:type="dcterms:W3CDTF">2024-09-17T13:54:12Z</dcterms:modified>
</cp:coreProperties>
</file>