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5" r:id="rId2"/>
    <p:sldMasterId id="2147483657" r:id="rId3"/>
    <p:sldMasterId id="2147483659" r:id="rId4"/>
  </p:sldMasterIdLst>
  <p:notesMasterIdLst>
    <p:notesMasterId r:id="rId1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x="12192000" cy="6858000"/>
  <p:notesSz cx="6858000" cy="9144000"/>
  <p:embeddedFontLst>
    <p:embeddedFont>
      <p:font typeface="Montserrat" pitchFamily="2" charset="0"/>
      <p:regular r:id="rId15"/>
      <p:bold r:id="rId16"/>
      <p:italic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731">
          <p15:clr>
            <a:srgbClr val="A4A3A4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44" roundtripDataSignature="AMtx7miBOEzkQRFvzdMhl15UZQ6KPEuNZ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916DF93-E096-430F-80D5-D776662DA44F}" v="9" dt="2024-10-10T09:45:54.983"/>
  </p1510:revLst>
</p1510:revInfo>
</file>

<file path=ppt/tableStyles.xml><?xml version="1.0" encoding="utf-8"?>
<a:tblStyleLst xmlns:a="http://schemas.openxmlformats.org/drawingml/2006/main" def="{7215547D-14C3-4050-88E3-E051968EF1FD}">
  <a:tblStyle styleId="{7215547D-14C3-4050-88E3-E051968EF1FD}" styleName="Table_0">
    <a:wholeTbl>
      <a:tcTxStyle b="off" i="off">
        <a:font>
          <a:latin typeface="Aptos"/>
          <a:ea typeface="Aptos"/>
          <a:cs typeface="Aptos"/>
        </a:font>
        <a:schemeClr val="dk1"/>
      </a:tcTxStyle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alpha val="20000"/>
            </a:schemeClr>
          </a:solidFill>
        </a:fill>
      </a:tcStyle>
    </a:band1V>
    <a:band2V>
      <a:tcTxStyle/>
      <a:tcStyle>
        <a:tcBdr/>
      </a:tcStyle>
    </a:band2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FFFFFF">
              <a:alpha val="0"/>
            </a:srgbClr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/>
      <a:tcStyle>
        <a:tcBdr>
          <a:bottom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rgbClr val="FFFFFF">
              <a:alpha val="0"/>
            </a:srgbClr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834" y="102"/>
      </p:cViewPr>
      <p:guideLst>
        <p:guide orient="horz" pos="2160"/>
        <p:guide pos="3840"/>
        <p:guide orient="horz" pos="7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4.fntdata"/><Relationship Id="rId3" Type="http://schemas.openxmlformats.org/officeDocument/2006/relationships/slideMaster" Target="slideMasters/slideMaster3.xml"/><Relationship Id="rId47" Type="http://schemas.openxmlformats.org/officeDocument/2006/relationships/theme" Target="theme/theme1.xml"/><Relationship Id="rId50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3.fntdata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font" Target="fonts/font1.fntdata"/><Relationship Id="rId49" Type="http://schemas.microsoft.com/office/2016/11/relationships/changesInfo" Target="changesInfos/changesInfo1.xml"/><Relationship Id="rId10" Type="http://schemas.openxmlformats.org/officeDocument/2006/relationships/slide" Target="slides/slide6.xml"/><Relationship Id="rId44" Type="http://customschemas.google.com/relationships/presentationmetadata" Target="meta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ilipa Abreu" userId="797b8711-3de7-4353-b82c-ee3c32178c83" providerId="ADAL" clId="{3916DF93-E096-430F-80D5-D776662DA44F}"/>
    <pc:docChg chg="undo custSel delSld modSld modMainMaster">
      <pc:chgData name="Filipa Abreu" userId="797b8711-3de7-4353-b82c-ee3c32178c83" providerId="ADAL" clId="{3916DF93-E096-430F-80D5-D776662DA44F}" dt="2024-10-10T09:45:54.983" v="40"/>
      <pc:docMkLst>
        <pc:docMk/>
      </pc:docMkLst>
      <pc:sldChg chg="addSp delSp modSp mod">
        <pc:chgData name="Filipa Abreu" userId="797b8711-3de7-4353-b82c-ee3c32178c83" providerId="ADAL" clId="{3916DF93-E096-430F-80D5-D776662DA44F}" dt="2024-10-10T09:42:16.264" v="27" actId="34135"/>
        <pc:sldMkLst>
          <pc:docMk/>
          <pc:sldMk cId="0" sldId="256"/>
        </pc:sldMkLst>
        <pc:grpChg chg="add mod">
          <ac:chgData name="Filipa Abreu" userId="797b8711-3de7-4353-b82c-ee3c32178c83" providerId="ADAL" clId="{3916DF93-E096-430F-80D5-D776662DA44F}" dt="2024-10-10T09:42:16.264" v="27" actId="34135"/>
          <ac:grpSpMkLst>
            <pc:docMk/>
            <pc:sldMk cId="0" sldId="256"/>
            <ac:grpSpMk id="6" creationId="{F26C162D-EC53-A708-A39D-8FEDFC0B569A}"/>
          </ac:grpSpMkLst>
        </pc:grpChg>
        <pc:picChg chg="add mod">
          <ac:chgData name="Filipa Abreu" userId="797b8711-3de7-4353-b82c-ee3c32178c83" providerId="ADAL" clId="{3916DF93-E096-430F-80D5-D776662DA44F}" dt="2024-10-10T09:42:16.264" v="27" actId="34135"/>
          <ac:picMkLst>
            <pc:docMk/>
            <pc:sldMk cId="0" sldId="256"/>
            <ac:picMk id="2" creationId="{2CA0E996-D499-2A36-1D12-BFAF3EF25569}"/>
          </ac:picMkLst>
        </pc:picChg>
        <pc:picChg chg="add mod">
          <ac:chgData name="Filipa Abreu" userId="797b8711-3de7-4353-b82c-ee3c32178c83" providerId="ADAL" clId="{3916DF93-E096-430F-80D5-D776662DA44F}" dt="2024-10-10T09:42:16.264" v="27" actId="34135"/>
          <ac:picMkLst>
            <pc:docMk/>
            <pc:sldMk cId="0" sldId="256"/>
            <ac:picMk id="3" creationId="{47FED6E3-D965-7A0B-2F8B-939A01F52D68}"/>
          </ac:picMkLst>
        </pc:picChg>
        <pc:picChg chg="add mod">
          <ac:chgData name="Filipa Abreu" userId="797b8711-3de7-4353-b82c-ee3c32178c83" providerId="ADAL" clId="{3916DF93-E096-430F-80D5-D776662DA44F}" dt="2024-10-10T09:42:16.264" v="27" actId="34135"/>
          <ac:picMkLst>
            <pc:docMk/>
            <pc:sldMk cId="0" sldId="256"/>
            <ac:picMk id="4" creationId="{A3CD2C12-97D5-4734-9FCC-55D6A823CE19}"/>
          </ac:picMkLst>
        </pc:picChg>
        <pc:picChg chg="add mod">
          <ac:chgData name="Filipa Abreu" userId="797b8711-3de7-4353-b82c-ee3c32178c83" providerId="ADAL" clId="{3916DF93-E096-430F-80D5-D776662DA44F}" dt="2024-10-10T09:42:16.264" v="27" actId="34135"/>
          <ac:picMkLst>
            <pc:docMk/>
            <pc:sldMk cId="0" sldId="256"/>
            <ac:picMk id="5" creationId="{431E43CF-B878-9BE7-185D-D8959047EA51}"/>
          </ac:picMkLst>
        </pc:picChg>
        <pc:picChg chg="del">
          <ac:chgData name="Filipa Abreu" userId="797b8711-3de7-4353-b82c-ee3c32178c83" providerId="ADAL" clId="{3916DF93-E096-430F-80D5-D776662DA44F}" dt="2024-10-10T09:35:18.199" v="2" actId="478"/>
          <ac:picMkLst>
            <pc:docMk/>
            <pc:sldMk cId="0" sldId="256"/>
            <ac:picMk id="45" creationId="{00000000-0000-0000-0000-000000000000}"/>
          </ac:picMkLst>
        </pc:picChg>
      </pc:sldChg>
      <pc:sldChg chg="addSp modSp">
        <pc:chgData name="Filipa Abreu" userId="797b8711-3de7-4353-b82c-ee3c32178c83" providerId="ADAL" clId="{3916DF93-E096-430F-80D5-D776662DA44F}" dt="2024-10-10T09:42:03.748" v="25" actId="164"/>
        <pc:sldMkLst>
          <pc:docMk/>
          <pc:sldMk cId="0" sldId="258"/>
        </pc:sldMkLst>
        <pc:spChg chg="mod">
          <ac:chgData name="Filipa Abreu" userId="797b8711-3de7-4353-b82c-ee3c32178c83" providerId="ADAL" clId="{3916DF93-E096-430F-80D5-D776662DA44F}" dt="2024-10-10T09:42:03.748" v="25" actId="164"/>
          <ac:spMkLst>
            <pc:docMk/>
            <pc:sldMk cId="0" sldId="258"/>
            <ac:spMk id="69" creationId="{00000000-0000-0000-0000-000000000000}"/>
          </ac:spMkLst>
        </pc:spChg>
        <pc:spChg chg="mod">
          <ac:chgData name="Filipa Abreu" userId="797b8711-3de7-4353-b82c-ee3c32178c83" providerId="ADAL" clId="{3916DF93-E096-430F-80D5-D776662DA44F}" dt="2024-10-10T09:42:03.748" v="25" actId="164"/>
          <ac:spMkLst>
            <pc:docMk/>
            <pc:sldMk cId="0" sldId="258"/>
            <ac:spMk id="70" creationId="{00000000-0000-0000-0000-000000000000}"/>
          </ac:spMkLst>
        </pc:spChg>
        <pc:spChg chg="mod">
          <ac:chgData name="Filipa Abreu" userId="797b8711-3de7-4353-b82c-ee3c32178c83" providerId="ADAL" clId="{3916DF93-E096-430F-80D5-D776662DA44F}" dt="2024-10-10T09:42:03.748" v="25" actId="164"/>
          <ac:spMkLst>
            <pc:docMk/>
            <pc:sldMk cId="0" sldId="258"/>
            <ac:spMk id="71" creationId="{00000000-0000-0000-0000-000000000000}"/>
          </ac:spMkLst>
        </pc:spChg>
        <pc:spChg chg="mod">
          <ac:chgData name="Filipa Abreu" userId="797b8711-3de7-4353-b82c-ee3c32178c83" providerId="ADAL" clId="{3916DF93-E096-430F-80D5-D776662DA44F}" dt="2024-10-10T09:42:03.748" v="25" actId="164"/>
          <ac:spMkLst>
            <pc:docMk/>
            <pc:sldMk cId="0" sldId="258"/>
            <ac:spMk id="72" creationId="{00000000-0000-0000-0000-000000000000}"/>
          </ac:spMkLst>
        </pc:spChg>
        <pc:spChg chg="mod">
          <ac:chgData name="Filipa Abreu" userId="797b8711-3de7-4353-b82c-ee3c32178c83" providerId="ADAL" clId="{3916DF93-E096-430F-80D5-D776662DA44F}" dt="2024-10-10T09:42:03.748" v="25" actId="164"/>
          <ac:spMkLst>
            <pc:docMk/>
            <pc:sldMk cId="0" sldId="258"/>
            <ac:spMk id="73" creationId="{00000000-0000-0000-0000-000000000000}"/>
          </ac:spMkLst>
        </pc:spChg>
        <pc:spChg chg="mod">
          <ac:chgData name="Filipa Abreu" userId="797b8711-3de7-4353-b82c-ee3c32178c83" providerId="ADAL" clId="{3916DF93-E096-430F-80D5-D776662DA44F}" dt="2024-10-10T09:42:03.748" v="25" actId="164"/>
          <ac:spMkLst>
            <pc:docMk/>
            <pc:sldMk cId="0" sldId="258"/>
            <ac:spMk id="74" creationId="{00000000-0000-0000-0000-000000000000}"/>
          </ac:spMkLst>
        </pc:spChg>
        <pc:spChg chg="mod">
          <ac:chgData name="Filipa Abreu" userId="797b8711-3de7-4353-b82c-ee3c32178c83" providerId="ADAL" clId="{3916DF93-E096-430F-80D5-D776662DA44F}" dt="2024-10-10T09:42:03.748" v="25" actId="164"/>
          <ac:spMkLst>
            <pc:docMk/>
            <pc:sldMk cId="0" sldId="258"/>
            <ac:spMk id="75" creationId="{00000000-0000-0000-0000-000000000000}"/>
          </ac:spMkLst>
        </pc:spChg>
        <pc:spChg chg="mod">
          <ac:chgData name="Filipa Abreu" userId="797b8711-3de7-4353-b82c-ee3c32178c83" providerId="ADAL" clId="{3916DF93-E096-430F-80D5-D776662DA44F}" dt="2024-10-10T09:42:03.748" v="25" actId="164"/>
          <ac:spMkLst>
            <pc:docMk/>
            <pc:sldMk cId="0" sldId="258"/>
            <ac:spMk id="76" creationId="{00000000-0000-0000-0000-000000000000}"/>
          </ac:spMkLst>
        </pc:spChg>
        <pc:spChg chg="mod">
          <ac:chgData name="Filipa Abreu" userId="797b8711-3de7-4353-b82c-ee3c32178c83" providerId="ADAL" clId="{3916DF93-E096-430F-80D5-D776662DA44F}" dt="2024-10-10T09:42:03.748" v="25" actId="164"/>
          <ac:spMkLst>
            <pc:docMk/>
            <pc:sldMk cId="0" sldId="258"/>
            <ac:spMk id="77" creationId="{00000000-0000-0000-0000-000000000000}"/>
          </ac:spMkLst>
        </pc:spChg>
        <pc:spChg chg="mod">
          <ac:chgData name="Filipa Abreu" userId="797b8711-3de7-4353-b82c-ee3c32178c83" providerId="ADAL" clId="{3916DF93-E096-430F-80D5-D776662DA44F}" dt="2024-10-10T09:42:03.748" v="25" actId="164"/>
          <ac:spMkLst>
            <pc:docMk/>
            <pc:sldMk cId="0" sldId="258"/>
            <ac:spMk id="78" creationId="{00000000-0000-0000-0000-000000000000}"/>
          </ac:spMkLst>
        </pc:spChg>
        <pc:spChg chg="mod">
          <ac:chgData name="Filipa Abreu" userId="797b8711-3de7-4353-b82c-ee3c32178c83" providerId="ADAL" clId="{3916DF93-E096-430F-80D5-D776662DA44F}" dt="2024-10-10T09:42:03.748" v="25" actId="164"/>
          <ac:spMkLst>
            <pc:docMk/>
            <pc:sldMk cId="0" sldId="258"/>
            <ac:spMk id="79" creationId="{00000000-0000-0000-0000-000000000000}"/>
          </ac:spMkLst>
        </pc:spChg>
        <pc:spChg chg="mod">
          <ac:chgData name="Filipa Abreu" userId="797b8711-3de7-4353-b82c-ee3c32178c83" providerId="ADAL" clId="{3916DF93-E096-430F-80D5-D776662DA44F}" dt="2024-10-10T09:42:03.748" v="25" actId="164"/>
          <ac:spMkLst>
            <pc:docMk/>
            <pc:sldMk cId="0" sldId="258"/>
            <ac:spMk id="80" creationId="{00000000-0000-0000-0000-000000000000}"/>
          </ac:spMkLst>
        </pc:spChg>
        <pc:grpChg chg="add mod">
          <ac:chgData name="Filipa Abreu" userId="797b8711-3de7-4353-b82c-ee3c32178c83" providerId="ADAL" clId="{3916DF93-E096-430F-80D5-D776662DA44F}" dt="2024-10-10T09:42:03.748" v="25" actId="164"/>
          <ac:grpSpMkLst>
            <pc:docMk/>
            <pc:sldMk cId="0" sldId="258"/>
            <ac:grpSpMk id="2" creationId="{C23374CC-1A45-B9E4-B64C-D78B45B613C3}"/>
          </ac:grpSpMkLst>
        </pc:grpChg>
        <pc:picChg chg="mod">
          <ac:chgData name="Filipa Abreu" userId="797b8711-3de7-4353-b82c-ee3c32178c83" providerId="ADAL" clId="{3916DF93-E096-430F-80D5-D776662DA44F}" dt="2024-10-10T09:42:03.748" v="25" actId="164"/>
          <ac:picMkLst>
            <pc:docMk/>
            <pc:sldMk cId="0" sldId="258"/>
            <ac:picMk id="57" creationId="{00000000-0000-0000-0000-000000000000}"/>
          </ac:picMkLst>
        </pc:picChg>
        <pc:picChg chg="mod">
          <ac:chgData name="Filipa Abreu" userId="797b8711-3de7-4353-b82c-ee3c32178c83" providerId="ADAL" clId="{3916DF93-E096-430F-80D5-D776662DA44F}" dt="2024-10-10T09:42:03.748" v="25" actId="164"/>
          <ac:picMkLst>
            <pc:docMk/>
            <pc:sldMk cId="0" sldId="258"/>
            <ac:picMk id="58" creationId="{00000000-0000-0000-0000-000000000000}"/>
          </ac:picMkLst>
        </pc:picChg>
        <pc:picChg chg="mod">
          <ac:chgData name="Filipa Abreu" userId="797b8711-3de7-4353-b82c-ee3c32178c83" providerId="ADAL" clId="{3916DF93-E096-430F-80D5-D776662DA44F}" dt="2024-10-10T09:42:03.748" v="25" actId="164"/>
          <ac:picMkLst>
            <pc:docMk/>
            <pc:sldMk cId="0" sldId="258"/>
            <ac:picMk id="59" creationId="{00000000-0000-0000-0000-000000000000}"/>
          </ac:picMkLst>
        </pc:picChg>
        <pc:picChg chg="mod">
          <ac:chgData name="Filipa Abreu" userId="797b8711-3de7-4353-b82c-ee3c32178c83" providerId="ADAL" clId="{3916DF93-E096-430F-80D5-D776662DA44F}" dt="2024-10-10T09:42:03.748" v="25" actId="164"/>
          <ac:picMkLst>
            <pc:docMk/>
            <pc:sldMk cId="0" sldId="258"/>
            <ac:picMk id="60" creationId="{00000000-0000-0000-0000-000000000000}"/>
          </ac:picMkLst>
        </pc:picChg>
        <pc:picChg chg="mod">
          <ac:chgData name="Filipa Abreu" userId="797b8711-3de7-4353-b82c-ee3c32178c83" providerId="ADAL" clId="{3916DF93-E096-430F-80D5-D776662DA44F}" dt="2024-10-10T09:42:03.748" v="25" actId="164"/>
          <ac:picMkLst>
            <pc:docMk/>
            <pc:sldMk cId="0" sldId="258"/>
            <ac:picMk id="61" creationId="{00000000-0000-0000-0000-000000000000}"/>
          </ac:picMkLst>
        </pc:picChg>
        <pc:picChg chg="mod">
          <ac:chgData name="Filipa Abreu" userId="797b8711-3de7-4353-b82c-ee3c32178c83" providerId="ADAL" clId="{3916DF93-E096-430F-80D5-D776662DA44F}" dt="2024-10-10T09:42:03.748" v="25" actId="164"/>
          <ac:picMkLst>
            <pc:docMk/>
            <pc:sldMk cId="0" sldId="258"/>
            <ac:picMk id="62" creationId="{00000000-0000-0000-0000-000000000000}"/>
          </ac:picMkLst>
        </pc:picChg>
        <pc:picChg chg="mod">
          <ac:chgData name="Filipa Abreu" userId="797b8711-3de7-4353-b82c-ee3c32178c83" providerId="ADAL" clId="{3916DF93-E096-430F-80D5-D776662DA44F}" dt="2024-10-10T09:42:03.748" v="25" actId="164"/>
          <ac:picMkLst>
            <pc:docMk/>
            <pc:sldMk cId="0" sldId="258"/>
            <ac:picMk id="63" creationId="{00000000-0000-0000-0000-000000000000}"/>
          </ac:picMkLst>
        </pc:picChg>
        <pc:picChg chg="mod">
          <ac:chgData name="Filipa Abreu" userId="797b8711-3de7-4353-b82c-ee3c32178c83" providerId="ADAL" clId="{3916DF93-E096-430F-80D5-D776662DA44F}" dt="2024-10-10T09:42:03.748" v="25" actId="164"/>
          <ac:picMkLst>
            <pc:docMk/>
            <pc:sldMk cId="0" sldId="258"/>
            <ac:picMk id="64" creationId="{00000000-0000-0000-0000-000000000000}"/>
          </ac:picMkLst>
        </pc:picChg>
        <pc:picChg chg="mod">
          <ac:chgData name="Filipa Abreu" userId="797b8711-3de7-4353-b82c-ee3c32178c83" providerId="ADAL" clId="{3916DF93-E096-430F-80D5-D776662DA44F}" dt="2024-10-10T09:42:03.748" v="25" actId="164"/>
          <ac:picMkLst>
            <pc:docMk/>
            <pc:sldMk cId="0" sldId="258"/>
            <ac:picMk id="65" creationId="{00000000-0000-0000-0000-000000000000}"/>
          </ac:picMkLst>
        </pc:picChg>
        <pc:picChg chg="mod">
          <ac:chgData name="Filipa Abreu" userId="797b8711-3de7-4353-b82c-ee3c32178c83" providerId="ADAL" clId="{3916DF93-E096-430F-80D5-D776662DA44F}" dt="2024-10-10T09:42:03.748" v="25" actId="164"/>
          <ac:picMkLst>
            <pc:docMk/>
            <pc:sldMk cId="0" sldId="258"/>
            <ac:picMk id="66" creationId="{00000000-0000-0000-0000-000000000000}"/>
          </ac:picMkLst>
        </pc:picChg>
        <pc:picChg chg="mod">
          <ac:chgData name="Filipa Abreu" userId="797b8711-3de7-4353-b82c-ee3c32178c83" providerId="ADAL" clId="{3916DF93-E096-430F-80D5-D776662DA44F}" dt="2024-10-10T09:42:03.748" v="25" actId="164"/>
          <ac:picMkLst>
            <pc:docMk/>
            <pc:sldMk cId="0" sldId="258"/>
            <ac:picMk id="67" creationId="{00000000-0000-0000-0000-000000000000}"/>
          </ac:picMkLst>
        </pc:picChg>
        <pc:picChg chg="mod">
          <ac:chgData name="Filipa Abreu" userId="797b8711-3de7-4353-b82c-ee3c32178c83" providerId="ADAL" clId="{3916DF93-E096-430F-80D5-D776662DA44F}" dt="2024-10-10T09:42:03.748" v="25" actId="164"/>
          <ac:picMkLst>
            <pc:docMk/>
            <pc:sldMk cId="0" sldId="258"/>
            <ac:picMk id="68" creationId="{00000000-0000-0000-0000-000000000000}"/>
          </ac:picMkLst>
        </pc:picChg>
      </pc:sldChg>
      <pc:sldChg chg="addSp modSp">
        <pc:chgData name="Filipa Abreu" userId="797b8711-3de7-4353-b82c-ee3c32178c83" providerId="ADAL" clId="{3916DF93-E096-430F-80D5-D776662DA44F}" dt="2024-10-10T09:41:42.226" v="24" actId="164"/>
        <pc:sldMkLst>
          <pc:docMk/>
          <pc:sldMk cId="0" sldId="263"/>
        </pc:sldMkLst>
        <pc:spChg chg="mod">
          <ac:chgData name="Filipa Abreu" userId="797b8711-3de7-4353-b82c-ee3c32178c83" providerId="ADAL" clId="{3916DF93-E096-430F-80D5-D776662DA44F}" dt="2024-10-10T09:41:42.226" v="24" actId="164"/>
          <ac:spMkLst>
            <pc:docMk/>
            <pc:sldMk cId="0" sldId="263"/>
            <ac:spMk id="146" creationId="{00000000-0000-0000-0000-000000000000}"/>
          </ac:spMkLst>
        </pc:spChg>
        <pc:grpChg chg="add mod">
          <ac:chgData name="Filipa Abreu" userId="797b8711-3de7-4353-b82c-ee3c32178c83" providerId="ADAL" clId="{3916DF93-E096-430F-80D5-D776662DA44F}" dt="2024-10-10T09:41:42.226" v="24" actId="164"/>
          <ac:grpSpMkLst>
            <pc:docMk/>
            <pc:sldMk cId="0" sldId="263"/>
            <ac:grpSpMk id="2" creationId="{B650DEFC-AEB8-A3C3-200E-B4EE3DC54DE1}"/>
          </ac:grpSpMkLst>
        </pc:grpChg>
        <pc:grpChg chg="mod">
          <ac:chgData name="Filipa Abreu" userId="797b8711-3de7-4353-b82c-ee3c32178c83" providerId="ADAL" clId="{3916DF93-E096-430F-80D5-D776662DA44F}" dt="2024-10-10T09:41:42.226" v="24" actId="164"/>
          <ac:grpSpMkLst>
            <pc:docMk/>
            <pc:sldMk cId="0" sldId="263"/>
            <ac:grpSpMk id="110" creationId="{00000000-0000-0000-0000-000000000000}"/>
          </ac:grpSpMkLst>
        </pc:grpChg>
        <pc:grpChg chg="mod">
          <ac:chgData name="Filipa Abreu" userId="797b8711-3de7-4353-b82c-ee3c32178c83" providerId="ADAL" clId="{3916DF93-E096-430F-80D5-D776662DA44F}" dt="2024-10-10T09:41:42.226" v="24" actId="164"/>
          <ac:grpSpMkLst>
            <pc:docMk/>
            <pc:sldMk cId="0" sldId="263"/>
            <ac:grpSpMk id="113" creationId="{00000000-0000-0000-0000-000000000000}"/>
          </ac:grpSpMkLst>
        </pc:grpChg>
        <pc:grpChg chg="mod">
          <ac:chgData name="Filipa Abreu" userId="797b8711-3de7-4353-b82c-ee3c32178c83" providerId="ADAL" clId="{3916DF93-E096-430F-80D5-D776662DA44F}" dt="2024-10-10T09:41:42.226" v="24" actId="164"/>
          <ac:grpSpMkLst>
            <pc:docMk/>
            <pc:sldMk cId="0" sldId="263"/>
            <ac:grpSpMk id="116" creationId="{00000000-0000-0000-0000-000000000000}"/>
          </ac:grpSpMkLst>
        </pc:grpChg>
        <pc:grpChg chg="mod">
          <ac:chgData name="Filipa Abreu" userId="797b8711-3de7-4353-b82c-ee3c32178c83" providerId="ADAL" clId="{3916DF93-E096-430F-80D5-D776662DA44F}" dt="2024-10-10T09:41:42.226" v="24" actId="164"/>
          <ac:grpSpMkLst>
            <pc:docMk/>
            <pc:sldMk cId="0" sldId="263"/>
            <ac:grpSpMk id="119" creationId="{00000000-0000-0000-0000-000000000000}"/>
          </ac:grpSpMkLst>
        </pc:grpChg>
        <pc:grpChg chg="mod">
          <ac:chgData name="Filipa Abreu" userId="797b8711-3de7-4353-b82c-ee3c32178c83" providerId="ADAL" clId="{3916DF93-E096-430F-80D5-D776662DA44F}" dt="2024-10-10T09:41:42.226" v="24" actId="164"/>
          <ac:grpSpMkLst>
            <pc:docMk/>
            <pc:sldMk cId="0" sldId="263"/>
            <ac:grpSpMk id="122" creationId="{00000000-0000-0000-0000-000000000000}"/>
          </ac:grpSpMkLst>
        </pc:grpChg>
        <pc:grpChg chg="mod">
          <ac:chgData name="Filipa Abreu" userId="797b8711-3de7-4353-b82c-ee3c32178c83" providerId="ADAL" clId="{3916DF93-E096-430F-80D5-D776662DA44F}" dt="2024-10-10T09:41:42.226" v="24" actId="164"/>
          <ac:grpSpMkLst>
            <pc:docMk/>
            <pc:sldMk cId="0" sldId="263"/>
            <ac:grpSpMk id="125" creationId="{00000000-0000-0000-0000-000000000000}"/>
          </ac:grpSpMkLst>
        </pc:grpChg>
        <pc:grpChg chg="mod">
          <ac:chgData name="Filipa Abreu" userId="797b8711-3de7-4353-b82c-ee3c32178c83" providerId="ADAL" clId="{3916DF93-E096-430F-80D5-D776662DA44F}" dt="2024-10-10T09:41:42.226" v="24" actId="164"/>
          <ac:grpSpMkLst>
            <pc:docMk/>
            <pc:sldMk cId="0" sldId="263"/>
            <ac:grpSpMk id="128" creationId="{00000000-0000-0000-0000-000000000000}"/>
          </ac:grpSpMkLst>
        </pc:grpChg>
        <pc:grpChg chg="mod">
          <ac:chgData name="Filipa Abreu" userId="797b8711-3de7-4353-b82c-ee3c32178c83" providerId="ADAL" clId="{3916DF93-E096-430F-80D5-D776662DA44F}" dt="2024-10-10T09:41:42.226" v="24" actId="164"/>
          <ac:grpSpMkLst>
            <pc:docMk/>
            <pc:sldMk cId="0" sldId="263"/>
            <ac:grpSpMk id="131" creationId="{00000000-0000-0000-0000-000000000000}"/>
          </ac:grpSpMkLst>
        </pc:grpChg>
        <pc:grpChg chg="mod">
          <ac:chgData name="Filipa Abreu" userId="797b8711-3de7-4353-b82c-ee3c32178c83" providerId="ADAL" clId="{3916DF93-E096-430F-80D5-D776662DA44F}" dt="2024-10-10T09:41:42.226" v="24" actId="164"/>
          <ac:grpSpMkLst>
            <pc:docMk/>
            <pc:sldMk cId="0" sldId="263"/>
            <ac:grpSpMk id="134" creationId="{00000000-0000-0000-0000-000000000000}"/>
          </ac:grpSpMkLst>
        </pc:grpChg>
        <pc:grpChg chg="mod">
          <ac:chgData name="Filipa Abreu" userId="797b8711-3de7-4353-b82c-ee3c32178c83" providerId="ADAL" clId="{3916DF93-E096-430F-80D5-D776662DA44F}" dt="2024-10-10T09:41:42.226" v="24" actId="164"/>
          <ac:grpSpMkLst>
            <pc:docMk/>
            <pc:sldMk cId="0" sldId="263"/>
            <ac:grpSpMk id="137" creationId="{00000000-0000-0000-0000-000000000000}"/>
          </ac:grpSpMkLst>
        </pc:grpChg>
        <pc:grpChg chg="mod">
          <ac:chgData name="Filipa Abreu" userId="797b8711-3de7-4353-b82c-ee3c32178c83" providerId="ADAL" clId="{3916DF93-E096-430F-80D5-D776662DA44F}" dt="2024-10-10T09:41:42.226" v="24" actId="164"/>
          <ac:grpSpMkLst>
            <pc:docMk/>
            <pc:sldMk cId="0" sldId="263"/>
            <ac:grpSpMk id="140" creationId="{00000000-0000-0000-0000-000000000000}"/>
          </ac:grpSpMkLst>
        </pc:grpChg>
        <pc:grpChg chg="mod">
          <ac:chgData name="Filipa Abreu" userId="797b8711-3de7-4353-b82c-ee3c32178c83" providerId="ADAL" clId="{3916DF93-E096-430F-80D5-D776662DA44F}" dt="2024-10-10T09:41:42.226" v="24" actId="164"/>
          <ac:grpSpMkLst>
            <pc:docMk/>
            <pc:sldMk cId="0" sldId="263"/>
            <ac:grpSpMk id="143" creationId="{00000000-0000-0000-0000-000000000000}"/>
          </ac:grpSpMkLst>
        </pc:grpChg>
      </pc:sldChg>
      <pc:sldChg chg="addSp delSp modSp mod">
        <pc:chgData name="Filipa Abreu" userId="797b8711-3de7-4353-b82c-ee3c32178c83" providerId="ADAL" clId="{3916DF93-E096-430F-80D5-D776662DA44F}" dt="2024-10-10T09:41:27.033" v="23" actId="34135"/>
        <pc:sldMkLst>
          <pc:docMk/>
          <pc:sldMk cId="0" sldId="264"/>
        </pc:sldMkLst>
        <pc:spChg chg="mod">
          <ac:chgData name="Filipa Abreu" userId="797b8711-3de7-4353-b82c-ee3c32178c83" providerId="ADAL" clId="{3916DF93-E096-430F-80D5-D776662DA44F}" dt="2024-10-10T09:41:27.033" v="23" actId="34135"/>
          <ac:spMkLst>
            <pc:docMk/>
            <pc:sldMk cId="0" sldId="264"/>
            <ac:spMk id="152" creationId="{00000000-0000-0000-0000-000000000000}"/>
          </ac:spMkLst>
        </pc:spChg>
        <pc:spChg chg="mod">
          <ac:chgData name="Filipa Abreu" userId="797b8711-3de7-4353-b82c-ee3c32178c83" providerId="ADAL" clId="{3916DF93-E096-430F-80D5-D776662DA44F}" dt="2024-10-10T09:41:27.033" v="23" actId="34135"/>
          <ac:spMkLst>
            <pc:docMk/>
            <pc:sldMk cId="0" sldId="264"/>
            <ac:spMk id="153" creationId="{00000000-0000-0000-0000-000000000000}"/>
          </ac:spMkLst>
        </pc:spChg>
        <pc:spChg chg="mod">
          <ac:chgData name="Filipa Abreu" userId="797b8711-3de7-4353-b82c-ee3c32178c83" providerId="ADAL" clId="{3916DF93-E096-430F-80D5-D776662DA44F}" dt="2024-10-10T09:41:27.033" v="23" actId="34135"/>
          <ac:spMkLst>
            <pc:docMk/>
            <pc:sldMk cId="0" sldId="264"/>
            <ac:spMk id="154" creationId="{00000000-0000-0000-0000-000000000000}"/>
          </ac:spMkLst>
        </pc:spChg>
        <pc:spChg chg="mod">
          <ac:chgData name="Filipa Abreu" userId="797b8711-3de7-4353-b82c-ee3c32178c83" providerId="ADAL" clId="{3916DF93-E096-430F-80D5-D776662DA44F}" dt="2024-10-10T09:41:27.033" v="23" actId="34135"/>
          <ac:spMkLst>
            <pc:docMk/>
            <pc:sldMk cId="0" sldId="264"/>
            <ac:spMk id="159" creationId="{00000000-0000-0000-0000-000000000000}"/>
          </ac:spMkLst>
        </pc:spChg>
        <pc:spChg chg="mod">
          <ac:chgData name="Filipa Abreu" userId="797b8711-3de7-4353-b82c-ee3c32178c83" providerId="ADAL" clId="{3916DF93-E096-430F-80D5-D776662DA44F}" dt="2024-10-10T09:41:27.033" v="23" actId="34135"/>
          <ac:spMkLst>
            <pc:docMk/>
            <pc:sldMk cId="0" sldId="264"/>
            <ac:spMk id="161" creationId="{00000000-0000-0000-0000-000000000000}"/>
          </ac:spMkLst>
        </pc:spChg>
        <pc:grpChg chg="add mod">
          <ac:chgData name="Filipa Abreu" userId="797b8711-3de7-4353-b82c-ee3c32178c83" providerId="ADAL" clId="{3916DF93-E096-430F-80D5-D776662DA44F}" dt="2024-10-10T09:41:27.033" v="23" actId="34135"/>
          <ac:grpSpMkLst>
            <pc:docMk/>
            <pc:sldMk cId="0" sldId="264"/>
            <ac:grpSpMk id="4" creationId="{9A2432B2-62A4-107E-620B-9F481405A42C}"/>
          </ac:grpSpMkLst>
        </pc:grpChg>
        <pc:picChg chg="add mod">
          <ac:chgData name="Filipa Abreu" userId="797b8711-3de7-4353-b82c-ee3c32178c83" providerId="ADAL" clId="{3916DF93-E096-430F-80D5-D776662DA44F}" dt="2024-10-10T09:41:27.033" v="23" actId="34135"/>
          <ac:picMkLst>
            <pc:docMk/>
            <pc:sldMk cId="0" sldId="264"/>
            <ac:picMk id="3" creationId="{1E2DD587-304C-E252-72DD-CBD1D3C7D20A}"/>
          </ac:picMkLst>
        </pc:picChg>
        <pc:picChg chg="mod">
          <ac:chgData name="Filipa Abreu" userId="797b8711-3de7-4353-b82c-ee3c32178c83" providerId="ADAL" clId="{3916DF93-E096-430F-80D5-D776662DA44F}" dt="2024-10-10T09:41:27.033" v="23" actId="34135"/>
          <ac:picMkLst>
            <pc:docMk/>
            <pc:sldMk cId="0" sldId="264"/>
            <ac:picMk id="155" creationId="{00000000-0000-0000-0000-000000000000}"/>
          </ac:picMkLst>
        </pc:picChg>
        <pc:picChg chg="mod">
          <ac:chgData name="Filipa Abreu" userId="797b8711-3de7-4353-b82c-ee3c32178c83" providerId="ADAL" clId="{3916DF93-E096-430F-80D5-D776662DA44F}" dt="2024-10-10T09:41:27.033" v="23" actId="34135"/>
          <ac:picMkLst>
            <pc:docMk/>
            <pc:sldMk cId="0" sldId="264"/>
            <ac:picMk id="156" creationId="{00000000-0000-0000-0000-000000000000}"/>
          </ac:picMkLst>
        </pc:picChg>
        <pc:picChg chg="mod">
          <ac:chgData name="Filipa Abreu" userId="797b8711-3de7-4353-b82c-ee3c32178c83" providerId="ADAL" clId="{3916DF93-E096-430F-80D5-D776662DA44F}" dt="2024-10-10T09:41:27.033" v="23" actId="34135"/>
          <ac:picMkLst>
            <pc:docMk/>
            <pc:sldMk cId="0" sldId="264"/>
            <ac:picMk id="157" creationId="{00000000-0000-0000-0000-000000000000}"/>
          </ac:picMkLst>
        </pc:picChg>
        <pc:picChg chg="mod">
          <ac:chgData name="Filipa Abreu" userId="797b8711-3de7-4353-b82c-ee3c32178c83" providerId="ADAL" clId="{3916DF93-E096-430F-80D5-D776662DA44F}" dt="2024-10-10T09:41:27.033" v="23" actId="34135"/>
          <ac:picMkLst>
            <pc:docMk/>
            <pc:sldMk cId="0" sldId="264"/>
            <ac:picMk id="158" creationId="{00000000-0000-0000-0000-000000000000}"/>
          </ac:picMkLst>
        </pc:picChg>
        <pc:picChg chg="del">
          <ac:chgData name="Filipa Abreu" userId="797b8711-3de7-4353-b82c-ee3c32178c83" providerId="ADAL" clId="{3916DF93-E096-430F-80D5-D776662DA44F}" dt="2024-10-10T09:37:40.807" v="12" actId="478"/>
          <ac:picMkLst>
            <pc:docMk/>
            <pc:sldMk cId="0" sldId="264"/>
            <ac:picMk id="160" creationId="{00000000-0000-0000-0000-000000000000}"/>
          </ac:picMkLst>
        </pc:picChg>
        <pc:picChg chg="mod">
          <ac:chgData name="Filipa Abreu" userId="797b8711-3de7-4353-b82c-ee3c32178c83" providerId="ADAL" clId="{3916DF93-E096-430F-80D5-D776662DA44F}" dt="2024-10-10T09:41:27.033" v="23" actId="34135"/>
          <ac:picMkLst>
            <pc:docMk/>
            <pc:sldMk cId="0" sldId="264"/>
            <ac:picMk id="162" creationId="{00000000-0000-0000-0000-000000000000}"/>
          </ac:picMkLst>
        </pc:picChg>
        <pc:picChg chg="mod">
          <ac:chgData name="Filipa Abreu" userId="797b8711-3de7-4353-b82c-ee3c32178c83" providerId="ADAL" clId="{3916DF93-E096-430F-80D5-D776662DA44F}" dt="2024-10-10T09:41:27.033" v="23" actId="34135"/>
          <ac:picMkLst>
            <pc:docMk/>
            <pc:sldMk cId="0" sldId="264"/>
            <ac:picMk id="163" creationId="{00000000-0000-0000-0000-000000000000}"/>
          </ac:picMkLst>
        </pc:picChg>
        <pc:picChg chg="mod">
          <ac:chgData name="Filipa Abreu" userId="797b8711-3de7-4353-b82c-ee3c32178c83" providerId="ADAL" clId="{3916DF93-E096-430F-80D5-D776662DA44F}" dt="2024-10-10T09:41:27.033" v="23" actId="34135"/>
          <ac:picMkLst>
            <pc:docMk/>
            <pc:sldMk cId="0" sldId="264"/>
            <ac:picMk id="164" creationId="{00000000-0000-0000-0000-000000000000}"/>
          </ac:picMkLst>
        </pc:picChg>
      </pc:sldChg>
      <pc:sldChg chg="del">
        <pc:chgData name="Filipa Abreu" userId="797b8711-3de7-4353-b82c-ee3c32178c83" providerId="ADAL" clId="{3916DF93-E096-430F-80D5-D776662DA44F}" dt="2024-10-10T09:34:24.254" v="0" actId="47"/>
        <pc:sldMkLst>
          <pc:docMk/>
          <pc:sldMk cId="0" sldId="265"/>
        </pc:sldMkLst>
      </pc:sldChg>
      <pc:sldChg chg="del">
        <pc:chgData name="Filipa Abreu" userId="797b8711-3de7-4353-b82c-ee3c32178c83" providerId="ADAL" clId="{3916DF93-E096-430F-80D5-D776662DA44F}" dt="2024-10-10T09:34:24.254" v="0" actId="47"/>
        <pc:sldMkLst>
          <pc:docMk/>
          <pc:sldMk cId="0" sldId="266"/>
        </pc:sldMkLst>
      </pc:sldChg>
      <pc:sldChg chg="del">
        <pc:chgData name="Filipa Abreu" userId="797b8711-3de7-4353-b82c-ee3c32178c83" providerId="ADAL" clId="{3916DF93-E096-430F-80D5-D776662DA44F}" dt="2024-10-10T09:34:24.254" v="0" actId="47"/>
        <pc:sldMkLst>
          <pc:docMk/>
          <pc:sldMk cId="0" sldId="267"/>
        </pc:sldMkLst>
      </pc:sldChg>
      <pc:sldChg chg="del">
        <pc:chgData name="Filipa Abreu" userId="797b8711-3de7-4353-b82c-ee3c32178c83" providerId="ADAL" clId="{3916DF93-E096-430F-80D5-D776662DA44F}" dt="2024-10-10T09:34:24.254" v="0" actId="47"/>
        <pc:sldMkLst>
          <pc:docMk/>
          <pc:sldMk cId="0" sldId="268"/>
        </pc:sldMkLst>
      </pc:sldChg>
      <pc:sldChg chg="del">
        <pc:chgData name="Filipa Abreu" userId="797b8711-3de7-4353-b82c-ee3c32178c83" providerId="ADAL" clId="{3916DF93-E096-430F-80D5-D776662DA44F}" dt="2024-10-10T09:34:24.254" v="0" actId="47"/>
        <pc:sldMkLst>
          <pc:docMk/>
          <pc:sldMk cId="0" sldId="269"/>
        </pc:sldMkLst>
      </pc:sldChg>
      <pc:sldChg chg="del">
        <pc:chgData name="Filipa Abreu" userId="797b8711-3de7-4353-b82c-ee3c32178c83" providerId="ADAL" clId="{3916DF93-E096-430F-80D5-D776662DA44F}" dt="2024-10-10T09:34:24.254" v="0" actId="47"/>
        <pc:sldMkLst>
          <pc:docMk/>
          <pc:sldMk cId="0" sldId="270"/>
        </pc:sldMkLst>
      </pc:sldChg>
      <pc:sldChg chg="del">
        <pc:chgData name="Filipa Abreu" userId="797b8711-3de7-4353-b82c-ee3c32178c83" providerId="ADAL" clId="{3916DF93-E096-430F-80D5-D776662DA44F}" dt="2024-10-10T09:34:24.254" v="0" actId="47"/>
        <pc:sldMkLst>
          <pc:docMk/>
          <pc:sldMk cId="0" sldId="271"/>
        </pc:sldMkLst>
      </pc:sldChg>
      <pc:sldChg chg="del">
        <pc:chgData name="Filipa Abreu" userId="797b8711-3de7-4353-b82c-ee3c32178c83" providerId="ADAL" clId="{3916DF93-E096-430F-80D5-D776662DA44F}" dt="2024-10-10T09:34:24.254" v="0" actId="47"/>
        <pc:sldMkLst>
          <pc:docMk/>
          <pc:sldMk cId="0" sldId="272"/>
        </pc:sldMkLst>
      </pc:sldChg>
      <pc:sldChg chg="del">
        <pc:chgData name="Filipa Abreu" userId="797b8711-3de7-4353-b82c-ee3c32178c83" providerId="ADAL" clId="{3916DF93-E096-430F-80D5-D776662DA44F}" dt="2024-10-10T09:34:24.254" v="0" actId="47"/>
        <pc:sldMkLst>
          <pc:docMk/>
          <pc:sldMk cId="0" sldId="273"/>
        </pc:sldMkLst>
      </pc:sldChg>
      <pc:sldChg chg="del">
        <pc:chgData name="Filipa Abreu" userId="797b8711-3de7-4353-b82c-ee3c32178c83" providerId="ADAL" clId="{3916DF93-E096-430F-80D5-D776662DA44F}" dt="2024-10-10T09:34:24.254" v="0" actId="47"/>
        <pc:sldMkLst>
          <pc:docMk/>
          <pc:sldMk cId="0" sldId="274"/>
        </pc:sldMkLst>
      </pc:sldChg>
      <pc:sldChg chg="del">
        <pc:chgData name="Filipa Abreu" userId="797b8711-3de7-4353-b82c-ee3c32178c83" providerId="ADAL" clId="{3916DF93-E096-430F-80D5-D776662DA44F}" dt="2024-10-10T09:34:24.254" v="0" actId="47"/>
        <pc:sldMkLst>
          <pc:docMk/>
          <pc:sldMk cId="0" sldId="275"/>
        </pc:sldMkLst>
      </pc:sldChg>
      <pc:sldChg chg="del">
        <pc:chgData name="Filipa Abreu" userId="797b8711-3de7-4353-b82c-ee3c32178c83" providerId="ADAL" clId="{3916DF93-E096-430F-80D5-D776662DA44F}" dt="2024-10-10T09:34:24.254" v="0" actId="47"/>
        <pc:sldMkLst>
          <pc:docMk/>
          <pc:sldMk cId="0" sldId="276"/>
        </pc:sldMkLst>
      </pc:sldChg>
      <pc:sldChg chg="del">
        <pc:chgData name="Filipa Abreu" userId="797b8711-3de7-4353-b82c-ee3c32178c83" providerId="ADAL" clId="{3916DF93-E096-430F-80D5-D776662DA44F}" dt="2024-10-10T09:34:24.254" v="0" actId="47"/>
        <pc:sldMkLst>
          <pc:docMk/>
          <pc:sldMk cId="0" sldId="277"/>
        </pc:sldMkLst>
      </pc:sldChg>
      <pc:sldChg chg="del">
        <pc:chgData name="Filipa Abreu" userId="797b8711-3de7-4353-b82c-ee3c32178c83" providerId="ADAL" clId="{3916DF93-E096-430F-80D5-D776662DA44F}" dt="2024-10-10T09:34:24.254" v="0" actId="47"/>
        <pc:sldMkLst>
          <pc:docMk/>
          <pc:sldMk cId="0" sldId="278"/>
        </pc:sldMkLst>
      </pc:sldChg>
      <pc:sldChg chg="del">
        <pc:chgData name="Filipa Abreu" userId="797b8711-3de7-4353-b82c-ee3c32178c83" providerId="ADAL" clId="{3916DF93-E096-430F-80D5-D776662DA44F}" dt="2024-10-10T09:34:24.254" v="0" actId="47"/>
        <pc:sldMkLst>
          <pc:docMk/>
          <pc:sldMk cId="0" sldId="279"/>
        </pc:sldMkLst>
      </pc:sldChg>
      <pc:sldChg chg="del">
        <pc:chgData name="Filipa Abreu" userId="797b8711-3de7-4353-b82c-ee3c32178c83" providerId="ADAL" clId="{3916DF93-E096-430F-80D5-D776662DA44F}" dt="2024-10-10T09:34:24.254" v="0" actId="47"/>
        <pc:sldMkLst>
          <pc:docMk/>
          <pc:sldMk cId="0" sldId="280"/>
        </pc:sldMkLst>
      </pc:sldChg>
      <pc:sldChg chg="del">
        <pc:chgData name="Filipa Abreu" userId="797b8711-3de7-4353-b82c-ee3c32178c83" providerId="ADAL" clId="{3916DF93-E096-430F-80D5-D776662DA44F}" dt="2024-10-10T09:34:27.090" v="1" actId="47"/>
        <pc:sldMkLst>
          <pc:docMk/>
          <pc:sldMk cId="0" sldId="281"/>
        </pc:sldMkLst>
      </pc:sldChg>
      <pc:sldMasterChg chg="delSldLayout">
        <pc:chgData name="Filipa Abreu" userId="797b8711-3de7-4353-b82c-ee3c32178c83" providerId="ADAL" clId="{3916DF93-E096-430F-80D5-D776662DA44F}" dt="2024-10-10T09:34:24.254" v="0" actId="47"/>
        <pc:sldMasterMkLst>
          <pc:docMk/>
          <pc:sldMasterMk cId="0" sldId="2147483648"/>
        </pc:sldMasterMkLst>
        <pc:sldLayoutChg chg="del">
          <pc:chgData name="Filipa Abreu" userId="797b8711-3de7-4353-b82c-ee3c32178c83" providerId="ADAL" clId="{3916DF93-E096-430F-80D5-D776662DA44F}" dt="2024-10-10T09:34:24.254" v="0" actId="47"/>
          <pc:sldLayoutMkLst>
            <pc:docMk/>
            <pc:sldMasterMk cId="0" sldId="2147483648"/>
            <pc:sldLayoutMk cId="0" sldId="2147483650"/>
          </pc:sldLayoutMkLst>
        </pc:sldLayoutChg>
        <pc:sldLayoutChg chg="del">
          <pc:chgData name="Filipa Abreu" userId="797b8711-3de7-4353-b82c-ee3c32178c83" providerId="ADAL" clId="{3916DF93-E096-430F-80D5-D776662DA44F}" dt="2024-10-10T09:34:24.254" v="0" actId="47"/>
          <pc:sldLayoutMkLst>
            <pc:docMk/>
            <pc:sldMasterMk cId="0" sldId="2147483648"/>
            <pc:sldLayoutMk cId="0" sldId="2147483651"/>
          </pc:sldLayoutMkLst>
        </pc:sldLayoutChg>
      </pc:sldMasterChg>
      <pc:sldMasterChg chg="addSp delSp modSp mod">
        <pc:chgData name="Filipa Abreu" userId="797b8711-3de7-4353-b82c-ee3c32178c83" providerId="ADAL" clId="{3916DF93-E096-430F-80D5-D776662DA44F}" dt="2024-10-10T09:44:56.100" v="35" actId="1036"/>
        <pc:sldMasterMkLst>
          <pc:docMk/>
          <pc:sldMasterMk cId="0" sldId="2147483655"/>
        </pc:sldMasterMkLst>
        <pc:spChg chg="add mod">
          <ac:chgData name="Filipa Abreu" userId="797b8711-3de7-4353-b82c-ee3c32178c83" providerId="ADAL" clId="{3916DF93-E096-430F-80D5-D776662DA44F}" dt="2024-10-10T09:44:56.100" v="35" actId="1036"/>
          <ac:spMkLst>
            <pc:docMk/>
            <pc:sldMasterMk cId="0" sldId="2147483655"/>
            <ac:spMk id="2" creationId="{77FF2923-F20C-E140-845C-9A021CF6A74E}"/>
          </ac:spMkLst>
        </pc:spChg>
        <pc:picChg chg="add mod">
          <ac:chgData name="Filipa Abreu" userId="797b8711-3de7-4353-b82c-ee3c32178c83" providerId="ADAL" clId="{3916DF93-E096-430F-80D5-D776662DA44F}" dt="2024-10-10T09:44:56.100" v="35" actId="1036"/>
          <ac:picMkLst>
            <pc:docMk/>
            <pc:sldMasterMk cId="0" sldId="2147483655"/>
            <ac:picMk id="3" creationId="{B503053F-A9E5-3CE2-6B8A-E1D51528FD0A}"/>
          </ac:picMkLst>
        </pc:picChg>
        <pc:picChg chg="add mod">
          <ac:chgData name="Filipa Abreu" userId="797b8711-3de7-4353-b82c-ee3c32178c83" providerId="ADAL" clId="{3916DF93-E096-430F-80D5-D776662DA44F}" dt="2024-10-10T09:44:56.100" v="35" actId="1036"/>
          <ac:picMkLst>
            <pc:docMk/>
            <pc:sldMasterMk cId="0" sldId="2147483655"/>
            <ac:picMk id="4" creationId="{882D93A9-6197-A1D4-196C-879DF61C1A8D}"/>
          </ac:picMkLst>
        </pc:picChg>
        <pc:picChg chg="del mod">
          <ac:chgData name="Filipa Abreu" userId="797b8711-3de7-4353-b82c-ee3c32178c83" providerId="ADAL" clId="{3916DF93-E096-430F-80D5-D776662DA44F}" dt="2024-10-10T09:44:49.909" v="30" actId="478"/>
          <ac:picMkLst>
            <pc:docMk/>
            <pc:sldMasterMk cId="0" sldId="2147483655"/>
            <ac:picMk id="29" creationId="{00000000-0000-0000-0000-000000000000}"/>
          </ac:picMkLst>
        </pc:picChg>
      </pc:sldMasterChg>
      <pc:sldMasterChg chg="addSp modSp mod">
        <pc:chgData name="Filipa Abreu" userId="797b8711-3de7-4353-b82c-ee3c32178c83" providerId="ADAL" clId="{3916DF93-E096-430F-80D5-D776662DA44F}" dt="2024-10-10T09:45:32.175" v="37"/>
        <pc:sldMasterMkLst>
          <pc:docMk/>
          <pc:sldMasterMk cId="0" sldId="2147483657"/>
        </pc:sldMasterMkLst>
        <pc:spChg chg="add mod">
          <ac:chgData name="Filipa Abreu" userId="797b8711-3de7-4353-b82c-ee3c32178c83" providerId="ADAL" clId="{3916DF93-E096-430F-80D5-D776662DA44F}" dt="2024-10-10T09:45:32.175" v="37"/>
          <ac:spMkLst>
            <pc:docMk/>
            <pc:sldMasterMk cId="0" sldId="2147483657"/>
            <ac:spMk id="2" creationId="{D3EDCF61-B4D2-D274-8476-DA0A70030E5E}"/>
          </ac:spMkLst>
        </pc:spChg>
        <pc:picChg chg="add mod">
          <ac:chgData name="Filipa Abreu" userId="797b8711-3de7-4353-b82c-ee3c32178c83" providerId="ADAL" clId="{3916DF93-E096-430F-80D5-D776662DA44F}" dt="2024-10-10T09:45:32.175" v="37"/>
          <ac:picMkLst>
            <pc:docMk/>
            <pc:sldMasterMk cId="0" sldId="2147483657"/>
            <ac:picMk id="3" creationId="{130F8B61-FA4D-7CB2-843F-8DD05D827E83}"/>
          </ac:picMkLst>
        </pc:picChg>
        <pc:picChg chg="add mod">
          <ac:chgData name="Filipa Abreu" userId="797b8711-3de7-4353-b82c-ee3c32178c83" providerId="ADAL" clId="{3916DF93-E096-430F-80D5-D776662DA44F}" dt="2024-10-10T09:45:32.175" v="37"/>
          <ac:picMkLst>
            <pc:docMk/>
            <pc:sldMasterMk cId="0" sldId="2147483657"/>
            <ac:picMk id="4" creationId="{BCCDB7FF-615D-F037-3B02-2ED068F46AA0}"/>
          </ac:picMkLst>
        </pc:picChg>
        <pc:picChg chg="mod">
          <ac:chgData name="Filipa Abreu" userId="797b8711-3de7-4353-b82c-ee3c32178c83" providerId="ADAL" clId="{3916DF93-E096-430F-80D5-D776662DA44F}" dt="2024-10-10T09:45:13.757" v="36" actId="34135"/>
          <ac:picMkLst>
            <pc:docMk/>
            <pc:sldMasterMk cId="0" sldId="2147483657"/>
            <ac:picMk id="34" creationId="{00000000-0000-0000-0000-000000000000}"/>
          </ac:picMkLst>
        </pc:picChg>
      </pc:sldMasterChg>
      <pc:sldMasterChg chg="addSp modSp mod">
        <pc:chgData name="Filipa Abreu" userId="797b8711-3de7-4353-b82c-ee3c32178c83" providerId="ADAL" clId="{3916DF93-E096-430F-80D5-D776662DA44F}" dt="2024-10-10T09:45:54.983" v="40"/>
        <pc:sldMasterMkLst>
          <pc:docMk/>
          <pc:sldMasterMk cId="0" sldId="2147483659"/>
        </pc:sldMasterMkLst>
        <pc:spChg chg="add mod">
          <ac:chgData name="Filipa Abreu" userId="797b8711-3de7-4353-b82c-ee3c32178c83" providerId="ADAL" clId="{3916DF93-E096-430F-80D5-D776662DA44F}" dt="2024-10-10T09:45:54.983" v="40"/>
          <ac:spMkLst>
            <pc:docMk/>
            <pc:sldMasterMk cId="0" sldId="2147483659"/>
            <ac:spMk id="2" creationId="{3B6FBD4A-6250-46E1-7CD1-4D860DCEF169}"/>
          </ac:spMkLst>
        </pc:spChg>
        <pc:picChg chg="add mod">
          <ac:chgData name="Filipa Abreu" userId="797b8711-3de7-4353-b82c-ee3c32178c83" providerId="ADAL" clId="{3916DF93-E096-430F-80D5-D776662DA44F}" dt="2024-10-10T09:45:54.983" v="40"/>
          <ac:picMkLst>
            <pc:docMk/>
            <pc:sldMasterMk cId="0" sldId="2147483659"/>
            <ac:picMk id="3" creationId="{EB6BCBE4-7433-10DE-1588-C8065F797A17}"/>
          </ac:picMkLst>
        </pc:picChg>
        <pc:picChg chg="add mod">
          <ac:chgData name="Filipa Abreu" userId="797b8711-3de7-4353-b82c-ee3c32178c83" providerId="ADAL" clId="{3916DF93-E096-430F-80D5-D776662DA44F}" dt="2024-10-10T09:45:54.983" v="40"/>
          <ac:picMkLst>
            <pc:docMk/>
            <pc:sldMasterMk cId="0" sldId="2147483659"/>
            <ac:picMk id="4" creationId="{4935C321-B1E9-AA4E-DFA7-84F6215C32E7}"/>
          </ac:picMkLst>
        </pc:picChg>
        <pc:picChg chg="mod">
          <ac:chgData name="Filipa Abreu" userId="797b8711-3de7-4353-b82c-ee3c32178c83" providerId="ADAL" clId="{3916DF93-E096-430F-80D5-D776662DA44F}" dt="2024-10-10T09:45:52.152" v="39" actId="34136"/>
          <ac:picMkLst>
            <pc:docMk/>
            <pc:sldMasterMk cId="0" sldId="2147483659"/>
            <ac:picMk id="37" creationId="{00000000-0000-0000-0000-000000000000}"/>
          </ac:picMkLst>
        </pc:pic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" name="Google Shape;42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/>
              <a:t>Diapositivas que Taskmaster debe mostrar al final del juego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43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9" name="Google Shape;149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 branco" type="blank">
  <p:cSld name="BLANK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8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Google Shape;15;p28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Google Shape;16;p28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Diapositivo de Título">
  <p:cSld name="1_Diapositivo de Título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33" descr="Las Casas del Futuro: 7 conceptos locos de viviendas del futuro – Blog ...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51067"/>
            <a:ext cx="12192000" cy="6206933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33"/>
          <p:cNvSpPr txBox="1"/>
          <p:nvPr/>
        </p:nvSpPr>
        <p:spPr>
          <a:xfrm>
            <a:off x="2307292" y="62972"/>
            <a:ext cx="2774662" cy="55399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9AF8"/>
                </a:solidFill>
                <a:latin typeface="Montserrat"/>
                <a:ea typeface="Montserrat"/>
                <a:cs typeface="Montserrat"/>
                <a:sym typeface="Montserrat"/>
              </a:rPr>
              <a:t>CHARLIE'S HOUSE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009AF8"/>
                </a:solidFill>
                <a:latin typeface="Montserrat"/>
                <a:ea typeface="Montserrat"/>
                <a:cs typeface="Montserrat"/>
                <a:sym typeface="Montserrat"/>
              </a:rPr>
              <a:t>AN ADVENTURE OF DISCOVERY</a:t>
            </a:r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Diapositivo de Título">
  <p:cSld name="2_Diapositivo de Título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oogle Shape;23;p34" descr="Las Casas del Futuro: 7 conceptos locos de viviendas del futuro – Blog ...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51067"/>
            <a:ext cx="12192000" cy="62069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Diapositivo de Título">
  <p:cSld name="3_Diapositivo de Título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35" descr="Las Casas del Futuro: 7 conceptos locos de viviendas del futuro – Blog ...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51067"/>
            <a:ext cx="12192000" cy="6206933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35"/>
          <p:cNvSpPr txBox="1"/>
          <p:nvPr/>
        </p:nvSpPr>
        <p:spPr>
          <a:xfrm>
            <a:off x="2307292" y="62972"/>
            <a:ext cx="2774662" cy="55399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9AF8"/>
                </a:solidFill>
                <a:latin typeface="Montserrat"/>
                <a:ea typeface="Montserrat"/>
                <a:cs typeface="Montserrat"/>
                <a:sym typeface="Montserrat"/>
              </a:rPr>
              <a:t>CHARLIE'S HOUSE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009AF8"/>
                </a:solidFill>
                <a:latin typeface="Montserrat"/>
                <a:ea typeface="Montserrat"/>
                <a:cs typeface="Montserrat"/>
                <a:sym typeface="Montserrat"/>
              </a:rPr>
              <a:t>AN ADVENTURE OF DISCOVERY</a:t>
            </a:r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7"/>
          <p:cNvGrpSpPr/>
          <p:nvPr/>
        </p:nvGrpSpPr>
        <p:grpSpPr>
          <a:xfrm>
            <a:off x="205215" y="167682"/>
            <a:ext cx="1637233" cy="313595"/>
            <a:chOff x="3657600" y="4050299"/>
            <a:chExt cx="4667534" cy="894017"/>
          </a:xfrm>
        </p:grpSpPr>
        <p:pic>
          <p:nvPicPr>
            <p:cNvPr id="11" name="Google Shape;11;p27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4936248" y="4050299"/>
              <a:ext cx="3388886" cy="89401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Google Shape;12;p27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3657600" y="4076699"/>
              <a:ext cx="1214652" cy="812611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Agrupar 4">
            <a:extLst>
              <a:ext uri="{FF2B5EF4-FFF2-40B4-BE49-F238E27FC236}">
                <a16:creationId xmlns:a16="http://schemas.microsoft.com/office/drawing/2014/main" id="{21ED35C7-7F1F-CA19-BEBD-BE2C772A4EC4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6" name="Picture 11" descr="A round white house with glass windows&#10;&#10;Description automatically generated">
              <a:extLst>
                <a:ext uri="{FF2B5EF4-FFF2-40B4-BE49-F238E27FC236}">
                  <a16:creationId xmlns:a16="http://schemas.microsoft.com/office/drawing/2014/main" id="{BC520048-D070-6016-AAC4-58974F7F1047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7" name="Picture 5" descr="A cartoon robot with a black background&#10;&#10;Description automatically generated">
              <a:extLst>
                <a:ext uri="{FF2B5EF4-FFF2-40B4-BE49-F238E27FC236}">
                  <a16:creationId xmlns:a16="http://schemas.microsoft.com/office/drawing/2014/main" id="{8110D250-15D0-71E4-7D34-986DBA7FE898}"/>
                </a:ext>
              </a:extLst>
            </p:cNvPr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10443" y="1160979"/>
              <a:ext cx="3281566" cy="2804845"/>
            </a:xfrm>
            <a:prstGeom prst="rect">
              <a:avLst/>
            </a:prstGeom>
          </p:spPr>
        </p:pic>
        <p:pic>
          <p:nvPicPr>
            <p:cNvPr id="8" name="Picture 13" descr="A blue letter on a black background&#10;&#10;Description automatically generated">
              <a:extLst>
                <a:ext uri="{FF2B5EF4-FFF2-40B4-BE49-F238E27FC236}">
                  <a16:creationId xmlns:a16="http://schemas.microsoft.com/office/drawing/2014/main" id="{A7770069-4228-9640-E33A-E93D0540A117}"/>
                </a:ext>
              </a:extLst>
            </p:cNvPr>
            <p:cNvPicPr/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94852" y="438361"/>
              <a:ext cx="1802296" cy="303804"/>
            </a:xfrm>
            <a:prstGeom prst="rect">
              <a:avLst/>
            </a:prstGeom>
          </p:spPr>
        </p:pic>
        <p:pic>
          <p:nvPicPr>
            <p:cNvPr id="9" name="Picture 2" descr="A white text on a black background&#10;&#10;Description automatically generated">
              <a:extLst>
                <a:ext uri="{FF2B5EF4-FFF2-40B4-BE49-F238E27FC236}">
                  <a16:creationId xmlns:a16="http://schemas.microsoft.com/office/drawing/2014/main" id="{75C5AAD5-7548-F8C7-90E9-7EB75257F011}"/>
                </a:ext>
              </a:extLst>
            </p:cNvPr>
            <p:cNvPicPr/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0093" y="2270098"/>
              <a:ext cx="4379035" cy="1545097"/>
            </a:xfrm>
            <a:prstGeom prst="rect">
              <a:avLst/>
            </a:prstGeom>
          </p:spPr>
        </p:pic>
      </p:grpSp>
      <p:sp>
        <p:nvSpPr>
          <p:cNvPr id="30" name="Google Shape;30;p29"/>
          <p:cNvSpPr/>
          <p:nvPr/>
        </p:nvSpPr>
        <p:spPr>
          <a:xfrm>
            <a:off x="0" y="6241915"/>
            <a:ext cx="12192000" cy="61608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31;p29"/>
          <p:cNvSpPr/>
          <p:nvPr/>
        </p:nvSpPr>
        <p:spPr>
          <a:xfrm>
            <a:off x="0" y="776721"/>
            <a:ext cx="12192000" cy="6076948"/>
          </a:xfrm>
          <a:prstGeom prst="rect">
            <a:avLst/>
          </a:prstGeom>
          <a:solidFill>
            <a:schemeClr val="lt1">
              <a:alpha val="93725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Rectangle 9">
            <a:extLst>
              <a:ext uri="{FF2B5EF4-FFF2-40B4-BE49-F238E27FC236}">
                <a16:creationId xmlns:a16="http://schemas.microsoft.com/office/drawing/2014/main" id="{77FF2923-F20C-E140-845C-9A021CF6A74E}"/>
              </a:ext>
            </a:extLst>
          </p:cNvPr>
          <p:cNvSpPr/>
          <p:nvPr userDrawn="1"/>
        </p:nvSpPr>
        <p:spPr>
          <a:xfrm>
            <a:off x="0" y="-1773"/>
            <a:ext cx="12192000" cy="779891"/>
          </a:xfrm>
          <a:prstGeom prst="rect">
            <a:avLst/>
          </a:prstGeom>
          <a:gradFill flip="none" rotWithShape="1">
            <a:gsLst>
              <a:gs pos="100000">
                <a:srgbClr val="1F0640"/>
              </a:gs>
              <a:gs pos="0">
                <a:srgbClr val="3C1528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11" descr="A white letter on a black background&#10;&#10;Description automatically generated">
            <a:extLst>
              <a:ext uri="{FF2B5EF4-FFF2-40B4-BE49-F238E27FC236}">
                <a16:creationId xmlns:a16="http://schemas.microsoft.com/office/drawing/2014/main" id="{B503053F-A9E5-3CE2-6B8A-E1D51528FD0A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25" y="197733"/>
            <a:ext cx="1533525" cy="258499"/>
          </a:xfrm>
          <a:prstGeom prst="rect">
            <a:avLst/>
          </a:prstGeom>
        </p:spPr>
      </p:pic>
      <p:pic>
        <p:nvPicPr>
          <p:cNvPr id="4" name="Picture 12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882D93A9-6197-A1D4-196C-879DF61C1A8D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873" y="158029"/>
            <a:ext cx="1360506" cy="480040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6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34;p36" descr="A white screen with a black border&#10;&#10;Description automatically generated"/>
          <p:cNvPicPr preferRelativeResize="0"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9">
            <a:extLst>
              <a:ext uri="{FF2B5EF4-FFF2-40B4-BE49-F238E27FC236}">
                <a16:creationId xmlns:a16="http://schemas.microsoft.com/office/drawing/2014/main" id="{D3EDCF61-B4D2-D274-8476-DA0A70030E5E}"/>
              </a:ext>
            </a:extLst>
          </p:cNvPr>
          <p:cNvSpPr/>
          <p:nvPr userDrawn="1"/>
        </p:nvSpPr>
        <p:spPr>
          <a:xfrm>
            <a:off x="0" y="-36941"/>
            <a:ext cx="12192000" cy="779891"/>
          </a:xfrm>
          <a:prstGeom prst="rect">
            <a:avLst/>
          </a:prstGeom>
          <a:gradFill flip="none" rotWithShape="1">
            <a:gsLst>
              <a:gs pos="100000">
                <a:srgbClr val="1F0640"/>
              </a:gs>
              <a:gs pos="0">
                <a:srgbClr val="3C1528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11" descr="A white letter on a black background&#10;&#10;Description automatically generated">
            <a:extLst>
              <a:ext uri="{FF2B5EF4-FFF2-40B4-BE49-F238E27FC236}">
                <a16:creationId xmlns:a16="http://schemas.microsoft.com/office/drawing/2014/main" id="{130F8B61-FA4D-7CB2-843F-8DD05D827E8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25" y="162565"/>
            <a:ext cx="1533525" cy="258499"/>
          </a:xfrm>
          <a:prstGeom prst="rect">
            <a:avLst/>
          </a:prstGeom>
        </p:spPr>
      </p:pic>
      <p:pic>
        <p:nvPicPr>
          <p:cNvPr id="4" name="Picture 12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BCCDB7FF-615D-F037-3B02-2ED068F46AA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873" y="122861"/>
            <a:ext cx="1360506" cy="480040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Google Shape;37;p38" descr="A white screen with a black border&#10;&#10;Description automatically generated"/>
          <p:cNvPicPr preferRelativeResize="0">
            <a:picLocks/>
          </p:cNvPicPr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38"/>
          <p:cNvSpPr/>
          <p:nvPr/>
        </p:nvSpPr>
        <p:spPr>
          <a:xfrm>
            <a:off x="0" y="6241915"/>
            <a:ext cx="12192000" cy="61608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Rectangle 9">
            <a:extLst>
              <a:ext uri="{FF2B5EF4-FFF2-40B4-BE49-F238E27FC236}">
                <a16:creationId xmlns:a16="http://schemas.microsoft.com/office/drawing/2014/main" id="{3B6FBD4A-6250-46E1-7CD1-4D860DCEF169}"/>
              </a:ext>
            </a:extLst>
          </p:cNvPr>
          <p:cNvSpPr/>
          <p:nvPr userDrawn="1"/>
        </p:nvSpPr>
        <p:spPr>
          <a:xfrm>
            <a:off x="0" y="-36941"/>
            <a:ext cx="12192000" cy="779891"/>
          </a:xfrm>
          <a:prstGeom prst="rect">
            <a:avLst/>
          </a:prstGeom>
          <a:gradFill flip="none" rotWithShape="1">
            <a:gsLst>
              <a:gs pos="100000">
                <a:srgbClr val="1F0640"/>
              </a:gs>
              <a:gs pos="0">
                <a:srgbClr val="3C1528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11" descr="A white letter on a black background&#10;&#10;Description automatically generated">
            <a:extLst>
              <a:ext uri="{FF2B5EF4-FFF2-40B4-BE49-F238E27FC236}">
                <a16:creationId xmlns:a16="http://schemas.microsoft.com/office/drawing/2014/main" id="{EB6BCBE4-7433-10DE-1588-C8065F797A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25" y="162565"/>
            <a:ext cx="1533525" cy="258499"/>
          </a:xfrm>
          <a:prstGeom prst="rect">
            <a:avLst/>
          </a:prstGeom>
        </p:spPr>
      </p:pic>
      <p:pic>
        <p:nvPicPr>
          <p:cNvPr id="4" name="Picture 12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4935C321-B1E9-AA4E-DFA7-84F6215C32E7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873" y="122861"/>
            <a:ext cx="1360506" cy="480040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2.png"/><Relationship Id="rId3" Type="http://schemas.openxmlformats.org/officeDocument/2006/relationships/image" Target="../media/image18.png"/><Relationship Id="rId7" Type="http://schemas.openxmlformats.org/officeDocument/2006/relationships/image" Target="../media/image19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11" Type="http://schemas.openxmlformats.org/officeDocument/2006/relationships/image" Target="../media/image21.png"/><Relationship Id="rId5" Type="http://schemas.openxmlformats.org/officeDocument/2006/relationships/image" Target="../media/image16.png"/><Relationship Id="rId10" Type="http://schemas.openxmlformats.org/officeDocument/2006/relationships/image" Target="../media/image14.png"/><Relationship Id="rId4" Type="http://schemas.openxmlformats.org/officeDocument/2006/relationships/image" Target="../media/image11.png"/><Relationship Id="rId9" Type="http://schemas.openxmlformats.org/officeDocument/2006/relationships/image" Target="../media/image20.png"/><Relationship Id="rId1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jp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jp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Agrupar 5">
            <a:extLst>
              <a:ext uri="{FF2B5EF4-FFF2-40B4-BE49-F238E27FC236}">
                <a16:creationId xmlns:a16="http://schemas.microsoft.com/office/drawing/2014/main" id="{F26C162D-EC53-A708-A39D-8FEDFC0B569A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Picture 11" descr="A round white house with glass windows&#10;&#10;Description automatically generated">
              <a:extLst>
                <a:ext uri="{FF2B5EF4-FFF2-40B4-BE49-F238E27FC236}">
                  <a16:creationId xmlns:a16="http://schemas.microsoft.com/office/drawing/2014/main" id="{2CA0E996-D499-2A36-1D12-BFAF3EF25569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3" name="Picture 5" descr="A cartoon robot with a black background&#10;&#10;Description automatically generated">
              <a:extLst>
                <a:ext uri="{FF2B5EF4-FFF2-40B4-BE49-F238E27FC236}">
                  <a16:creationId xmlns:a16="http://schemas.microsoft.com/office/drawing/2014/main" id="{47FED6E3-D965-7A0B-2F8B-939A01F52D68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10443" y="1160979"/>
              <a:ext cx="3281566" cy="2804845"/>
            </a:xfrm>
            <a:prstGeom prst="rect">
              <a:avLst/>
            </a:prstGeom>
          </p:spPr>
        </p:pic>
        <p:pic>
          <p:nvPicPr>
            <p:cNvPr id="4" name="Picture 13" descr="A blue letter on a black background&#10;&#10;Description automatically generated">
              <a:extLst>
                <a:ext uri="{FF2B5EF4-FFF2-40B4-BE49-F238E27FC236}">
                  <a16:creationId xmlns:a16="http://schemas.microsoft.com/office/drawing/2014/main" id="{A3CD2C12-97D5-4734-9FCC-55D6A823CE19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94852" y="438361"/>
              <a:ext cx="1802296" cy="303804"/>
            </a:xfrm>
            <a:prstGeom prst="rect">
              <a:avLst/>
            </a:prstGeom>
          </p:spPr>
        </p:pic>
        <p:pic>
          <p:nvPicPr>
            <p:cNvPr id="5" name="Picture 2" descr="A white text on a black background&#10;&#10;Description automatically generated">
              <a:extLst>
                <a:ext uri="{FF2B5EF4-FFF2-40B4-BE49-F238E27FC236}">
                  <a16:creationId xmlns:a16="http://schemas.microsoft.com/office/drawing/2014/main" id="{431E43CF-B878-9BE7-185D-D8959047EA51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0093" y="2270098"/>
              <a:ext cx="4379035" cy="1545097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"/>
          <p:cNvSpPr txBox="1"/>
          <p:nvPr/>
        </p:nvSpPr>
        <p:spPr>
          <a:xfrm>
            <a:off x="0" y="837743"/>
            <a:ext cx="12192001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00B0F0"/>
                </a:solidFill>
                <a:latin typeface="Montserrat"/>
                <a:ea typeface="Montserrat"/>
                <a:cs typeface="Montserrat"/>
                <a:sym typeface="Montserrat"/>
              </a:rPr>
              <a:t>AVATARS</a:t>
            </a:r>
            <a:endParaRPr/>
          </a:p>
        </p:txBody>
      </p:sp>
      <p:sp>
        <p:nvSpPr>
          <p:cNvPr id="51" name="Google Shape;51;p2"/>
          <p:cNvSpPr txBox="1"/>
          <p:nvPr/>
        </p:nvSpPr>
        <p:spPr>
          <a:xfrm>
            <a:off x="491490" y="1623060"/>
            <a:ext cx="10914000" cy="427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 comienzo de la partida, cada equipo recibirá un personaje (avatar) que le representará en el juego. </a:t>
            </a:r>
            <a:endParaRPr/>
          </a:p>
          <a:p>
            <a:pPr marL="285750" marR="0" lvl="0" indent="-2857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Las personas se definieron en función de 6 características: sexo, edad, raza, religión, grupo socioeconómico y discapacidad (características relacionadas con los prejuicios existentes en las herramientas de IA). </a:t>
            </a:r>
            <a:endParaRPr/>
          </a:p>
          <a:p>
            <a:pPr marL="285750" marR="0" lvl="0" indent="-2857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 definió que algunas de las variables aportan más beneficios que otras. </a:t>
            </a:r>
            <a:endParaRPr/>
          </a:p>
          <a:p>
            <a:pPr marL="285750" marR="0" lvl="0" indent="-2857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 crearon 12 personas (avatares) con diferentes variables para cada una de las 6 características. </a:t>
            </a:r>
            <a:endParaRPr/>
          </a:p>
          <a:p>
            <a:pPr marL="285750" marR="0" lvl="0" indent="-2857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Cada uno de los personajes recibe una puntuación determinada cada vez que completa un reto.</a:t>
            </a:r>
            <a:endParaRPr/>
          </a:p>
          <a:p>
            <a:pPr marL="285750" marR="0" lvl="0" indent="-2857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Sólo cuando hayan terminado el juego sabrán los equipos cómo funciona. </a:t>
            </a:r>
            <a:r>
              <a:rPr lang="en-US" sz="1600">
                <a:solidFill>
                  <a:schemeClr val="dk1"/>
                </a:solidFill>
              </a:rPr>
              <a:t>El taskmaster o formador </a:t>
            </a: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explicará esta dinámica en su presentación final, con el objetivo de alertar a los jóvenes sobre los posibles sesgos que pueden contener las herramientas de inteligencia artificial. 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3"/>
          <p:cNvSpPr txBox="1"/>
          <p:nvPr/>
        </p:nvSpPr>
        <p:spPr>
          <a:xfrm>
            <a:off x="0" y="837743"/>
            <a:ext cx="12192001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00B0F0"/>
                </a:solidFill>
                <a:latin typeface="Montserrat"/>
                <a:ea typeface="Montserrat"/>
                <a:cs typeface="Montserrat"/>
                <a:sym typeface="Montserrat"/>
              </a:rPr>
              <a:t>AVATARS</a:t>
            </a:r>
            <a:endParaRPr/>
          </a:p>
        </p:txBody>
      </p:sp>
      <p:grpSp>
        <p:nvGrpSpPr>
          <p:cNvPr id="2" name="Agrupar 1">
            <a:extLst>
              <a:ext uri="{FF2B5EF4-FFF2-40B4-BE49-F238E27FC236}">
                <a16:creationId xmlns:a16="http://schemas.microsoft.com/office/drawing/2014/main" id="{C23374CC-1A45-B9E4-B64C-D78B45B613C3}"/>
              </a:ext>
            </a:extLst>
          </p:cNvPr>
          <p:cNvGrpSpPr/>
          <p:nvPr/>
        </p:nvGrpSpPr>
        <p:grpSpPr>
          <a:xfrm>
            <a:off x="740290" y="1884314"/>
            <a:ext cx="10714184" cy="4427303"/>
            <a:chOff x="740290" y="1884314"/>
            <a:chExt cx="10714184" cy="4427303"/>
          </a:xfrm>
        </p:grpSpPr>
        <p:pic>
          <p:nvPicPr>
            <p:cNvPr id="57" name="Google Shape;57;p3" descr="Uma imagem com clipart, desenho, ilustração, arte&#10;&#10;Descrição gerada automaticamente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9625674" y="1884314"/>
              <a:ext cx="1828800" cy="1828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8" name="Google Shape;58;p3" descr="Uma imagem com Cara humana, clipart, desenho, ilustração&#10;&#10;Descrição gerada automaticamente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517367" y="1884314"/>
              <a:ext cx="1828800" cy="1828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9" name="Google Shape;59;p3" descr="Uma imagem com clipart, Cara humana, desenho, ilustração&#10;&#10;Descrição gerada automaticamente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7848598" y="4236465"/>
              <a:ext cx="1828800" cy="1828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0" name="Google Shape;60;p3" descr="Uma imagem com clipart, desenho, ilustração, arte&#10;&#10;Descrição gerada automaticamente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6071521" y="4236465"/>
              <a:ext cx="1828800" cy="1828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1" name="Google Shape;61;p3" descr="Uma imagem com clipart, desenho, ilustração, arte&#10;&#10;Descrição gerada automaticamente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2517367" y="4236465"/>
              <a:ext cx="1828800" cy="1828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2" name="Google Shape;62;p3" descr="Uma imagem com Cara humana, desenho, clipart, ilustração&#10;&#10;Descrição gerada automaticamente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9625674" y="4236465"/>
              <a:ext cx="1828800" cy="1828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3" name="Google Shape;63;p3" descr="Uma imagem com clipart, desenho, ilustração, arte&#10;&#10;Descrição gerada automaticamente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4294444" y="1884314"/>
              <a:ext cx="1828800" cy="1828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4" name="Google Shape;64;p3" descr="Uma imagem com clipart, desenho, ilustração&#10;&#10;Descrição gerada automaticamente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6071521" y="1884314"/>
              <a:ext cx="1828800" cy="1828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5" name="Google Shape;65;p3" descr="Uma imagem com chapéu, vestuário, Cara humana, clipart&#10;&#10;Descrição gerada automaticamente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740290" y="1884314"/>
              <a:ext cx="1828800" cy="1828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6" name="Google Shape;66;p3" descr="Uma imagem com Cara humana, arte, ilustração, desenho&#10;&#10;Descrição gerada automaticamente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7848598" y="1884314"/>
              <a:ext cx="1828800" cy="1828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7" name="Google Shape;67;p3" descr="Uma imagem com clipart, desenho, ilustração&#10;&#10;Descrição gerada automaticamente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740290" y="4236465"/>
              <a:ext cx="1828800" cy="1828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8" name="Google Shape;68;p3" descr="Uma imagem com desenho, ilustração, arte&#10;&#10;Descrição gerada automaticamente com confiança média"/>
            <p:cNvPicPr preferRelativeResize="0"/>
            <p:nvPr/>
          </p:nvPicPr>
          <p:blipFill rotWithShape="1">
            <a:blip r:embed="rId14">
              <a:alphaModFix/>
            </a:blip>
            <a:srcRect/>
            <a:stretch/>
          </p:blipFill>
          <p:spPr>
            <a:xfrm>
              <a:off x="4294444" y="4236465"/>
              <a:ext cx="1828800" cy="1828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9" name="Google Shape;69;p3"/>
            <p:cNvSpPr txBox="1"/>
            <p:nvPr/>
          </p:nvSpPr>
          <p:spPr>
            <a:xfrm>
              <a:off x="819585" y="3620781"/>
              <a:ext cx="1618488" cy="3693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401725"/>
                  </a:solidFill>
                  <a:latin typeface="Arial"/>
                  <a:ea typeface="Arial"/>
                  <a:cs typeface="Arial"/>
                  <a:sym typeface="Arial"/>
                </a:rPr>
                <a:t>1. María</a:t>
              </a:r>
              <a:endParaRPr/>
            </a:p>
          </p:txBody>
        </p:sp>
        <p:sp>
          <p:nvSpPr>
            <p:cNvPr id="70" name="Google Shape;70;p3"/>
            <p:cNvSpPr txBox="1"/>
            <p:nvPr/>
          </p:nvSpPr>
          <p:spPr>
            <a:xfrm>
              <a:off x="2588181" y="3620781"/>
              <a:ext cx="1618488" cy="3693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401725"/>
                  </a:solidFill>
                  <a:latin typeface="Arial"/>
                  <a:ea typeface="Arial"/>
                  <a:cs typeface="Arial"/>
                  <a:sym typeface="Arial"/>
                </a:rPr>
                <a:t>2. Ahmed</a:t>
              </a:r>
              <a:endParaRPr/>
            </a:p>
          </p:txBody>
        </p:sp>
        <p:sp>
          <p:nvSpPr>
            <p:cNvPr id="71" name="Google Shape;71;p3"/>
            <p:cNvSpPr txBox="1"/>
            <p:nvPr/>
          </p:nvSpPr>
          <p:spPr>
            <a:xfrm>
              <a:off x="4356777" y="3620781"/>
              <a:ext cx="16225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401725"/>
                  </a:solidFill>
                  <a:latin typeface="Arial"/>
                  <a:ea typeface="Arial"/>
                  <a:cs typeface="Arial"/>
                  <a:sym typeface="Arial"/>
                </a:rPr>
                <a:t>3. Sra. Ana</a:t>
              </a:r>
              <a:endParaRPr/>
            </a:p>
          </p:txBody>
        </p:sp>
        <p:sp>
          <p:nvSpPr>
            <p:cNvPr id="72" name="Google Shape;72;p3"/>
            <p:cNvSpPr txBox="1"/>
            <p:nvPr/>
          </p:nvSpPr>
          <p:spPr>
            <a:xfrm>
              <a:off x="6129395" y="3620781"/>
              <a:ext cx="16225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401725"/>
                  </a:solidFill>
                  <a:latin typeface="Arial"/>
                  <a:ea typeface="Arial"/>
                  <a:cs typeface="Arial"/>
                  <a:sym typeface="Arial"/>
                </a:rPr>
                <a:t>4. Amina</a:t>
              </a:r>
              <a:endParaRPr/>
            </a:p>
          </p:txBody>
        </p:sp>
        <p:sp>
          <p:nvSpPr>
            <p:cNvPr id="73" name="Google Shape;73;p3"/>
            <p:cNvSpPr txBox="1"/>
            <p:nvPr/>
          </p:nvSpPr>
          <p:spPr>
            <a:xfrm>
              <a:off x="7902013" y="3620781"/>
              <a:ext cx="16225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401725"/>
                  </a:solidFill>
                  <a:latin typeface="Arial"/>
                  <a:ea typeface="Arial"/>
                  <a:cs typeface="Arial"/>
                  <a:sym typeface="Arial"/>
                </a:rPr>
                <a:t>5. Sr. Tanaka</a:t>
              </a:r>
              <a:endParaRPr/>
            </a:p>
          </p:txBody>
        </p:sp>
        <p:sp>
          <p:nvSpPr>
            <p:cNvPr id="74" name="Google Shape;74;p3"/>
            <p:cNvSpPr txBox="1"/>
            <p:nvPr/>
          </p:nvSpPr>
          <p:spPr>
            <a:xfrm>
              <a:off x="9674633" y="3620781"/>
              <a:ext cx="16225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401725"/>
                  </a:solidFill>
                  <a:latin typeface="Arial"/>
                  <a:ea typeface="Arial"/>
                  <a:cs typeface="Arial"/>
                  <a:sym typeface="Arial"/>
                </a:rPr>
                <a:t>6. Khan</a:t>
              </a:r>
              <a:endParaRPr/>
            </a:p>
          </p:txBody>
        </p:sp>
        <p:sp>
          <p:nvSpPr>
            <p:cNvPr id="75" name="Google Shape;75;p3"/>
            <p:cNvSpPr txBox="1"/>
            <p:nvPr/>
          </p:nvSpPr>
          <p:spPr>
            <a:xfrm>
              <a:off x="885966" y="5942285"/>
              <a:ext cx="1485728" cy="3693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401725"/>
                  </a:solidFill>
                  <a:latin typeface="Arial"/>
                  <a:ea typeface="Arial"/>
                  <a:cs typeface="Arial"/>
                  <a:sym typeface="Arial"/>
                </a:rPr>
                <a:t>7. Sra. Diana</a:t>
              </a:r>
              <a:endParaRPr/>
            </a:p>
          </p:txBody>
        </p:sp>
        <p:sp>
          <p:nvSpPr>
            <p:cNvPr id="76" name="Google Shape;76;p3"/>
            <p:cNvSpPr txBox="1"/>
            <p:nvPr/>
          </p:nvSpPr>
          <p:spPr>
            <a:xfrm>
              <a:off x="2588181" y="5942285"/>
              <a:ext cx="1618488" cy="3693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401725"/>
                  </a:solidFill>
                  <a:latin typeface="Arial"/>
                  <a:ea typeface="Arial"/>
                  <a:cs typeface="Arial"/>
                  <a:sym typeface="Arial"/>
                </a:rPr>
                <a:t>8. Abel</a:t>
              </a:r>
              <a:endParaRPr/>
            </a:p>
          </p:txBody>
        </p:sp>
        <p:sp>
          <p:nvSpPr>
            <p:cNvPr id="77" name="Google Shape;77;p3"/>
            <p:cNvSpPr txBox="1"/>
            <p:nvPr/>
          </p:nvSpPr>
          <p:spPr>
            <a:xfrm>
              <a:off x="4356777" y="5942285"/>
              <a:ext cx="16225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401725"/>
                  </a:solidFill>
                  <a:latin typeface="Arial"/>
                  <a:ea typeface="Arial"/>
                  <a:cs typeface="Arial"/>
                  <a:sym typeface="Arial"/>
                </a:rPr>
                <a:t>9. Alex</a:t>
              </a:r>
              <a:endParaRPr/>
            </a:p>
          </p:txBody>
        </p:sp>
        <p:sp>
          <p:nvSpPr>
            <p:cNvPr id="78" name="Google Shape;78;p3"/>
            <p:cNvSpPr txBox="1"/>
            <p:nvPr/>
          </p:nvSpPr>
          <p:spPr>
            <a:xfrm>
              <a:off x="5932022" y="5942285"/>
              <a:ext cx="2017258" cy="3693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401725"/>
                  </a:solidFill>
                  <a:latin typeface="Arial"/>
                  <a:ea typeface="Arial"/>
                  <a:cs typeface="Arial"/>
                  <a:sym typeface="Arial"/>
                </a:rPr>
                <a:t>10. Sra. Johnson</a:t>
              </a:r>
              <a:endParaRPr/>
            </a:p>
          </p:txBody>
        </p:sp>
        <p:sp>
          <p:nvSpPr>
            <p:cNvPr id="79" name="Google Shape;79;p3"/>
            <p:cNvSpPr txBox="1"/>
            <p:nvPr/>
          </p:nvSpPr>
          <p:spPr>
            <a:xfrm>
              <a:off x="7902013" y="5942285"/>
              <a:ext cx="16225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401725"/>
                  </a:solidFill>
                  <a:latin typeface="Arial"/>
                  <a:ea typeface="Arial"/>
                  <a:cs typeface="Arial"/>
                  <a:sym typeface="Arial"/>
                </a:rPr>
                <a:t>11. Maryam</a:t>
              </a:r>
              <a:endParaRPr/>
            </a:p>
          </p:txBody>
        </p:sp>
        <p:sp>
          <p:nvSpPr>
            <p:cNvPr id="80" name="Google Shape;80;p3"/>
            <p:cNvSpPr txBox="1"/>
            <p:nvPr/>
          </p:nvSpPr>
          <p:spPr>
            <a:xfrm>
              <a:off x="9674633" y="5942285"/>
              <a:ext cx="16225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401725"/>
                  </a:solidFill>
                  <a:latin typeface="Arial"/>
                  <a:ea typeface="Arial"/>
                  <a:cs typeface="Arial"/>
                  <a:sym typeface="Arial"/>
                </a:rPr>
                <a:t>12. Wei</a:t>
              </a:r>
              <a:endParaRPr/>
            </a:p>
          </p:txBody>
        </p:sp>
      </p:grpSp>
    </p:spTree>
  </p:cSld>
  <p:clrMapOvr>
    <a:masterClrMapping/>
  </p:clrMapOvr>
  <p:transition spd="slow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4"/>
          <p:cNvSpPr txBox="1"/>
          <p:nvPr/>
        </p:nvSpPr>
        <p:spPr>
          <a:xfrm>
            <a:off x="491490" y="1623060"/>
            <a:ext cx="10913929" cy="2980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 definieron tres variables para cada característica (sexo, edad, raza, religión, grupo socioeconómico y discapacidad).</a:t>
            </a:r>
            <a:endParaRPr/>
          </a:p>
          <a:p>
            <a:pPr marL="285750" marR="0" lvl="0" indent="-2857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 definieron 3 niveles de beneficio que corresponden a cada variable: más beneficiado = 150; beneficio medio = 100; beneficio mínimo = 50. </a:t>
            </a:r>
            <a:endParaRPr/>
          </a:p>
          <a:p>
            <a:pPr marL="285750" marR="0" lvl="0" indent="-2857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Sumando el valor de los beneficios de cada persona, obtenemos el número de puntos que dicha persona ganará cada vez que acierte un reto. </a:t>
            </a:r>
            <a:endParaRPr/>
          </a:p>
          <a:p>
            <a:pPr marL="285750" marR="0" lvl="0" indent="-2857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Así, para cada persona, la puntuación que obtendrás cada vez que completes un desafío es diferente.</a:t>
            </a:r>
            <a:endParaRPr/>
          </a:p>
        </p:txBody>
      </p:sp>
      <p:sp>
        <p:nvSpPr>
          <p:cNvPr id="86" name="Google Shape;86;p4"/>
          <p:cNvSpPr txBox="1"/>
          <p:nvPr/>
        </p:nvSpPr>
        <p:spPr>
          <a:xfrm>
            <a:off x="0" y="837743"/>
            <a:ext cx="12192001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00B0F0"/>
                </a:solidFill>
                <a:latin typeface="Montserrat"/>
                <a:ea typeface="Montserrat"/>
                <a:cs typeface="Montserrat"/>
                <a:sym typeface="Montserrat"/>
              </a:rPr>
              <a:t>REPARTO DE PUNTOS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5"/>
          <p:cNvSpPr txBox="1"/>
          <p:nvPr/>
        </p:nvSpPr>
        <p:spPr>
          <a:xfrm>
            <a:off x="0" y="837743"/>
            <a:ext cx="12192001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00B0F0"/>
                </a:solidFill>
                <a:latin typeface="Montserrat"/>
                <a:ea typeface="Montserrat"/>
                <a:cs typeface="Montserrat"/>
                <a:sym typeface="Montserrat"/>
              </a:rPr>
              <a:t>REPARTO DE PUNTOS</a:t>
            </a:r>
            <a:endParaRPr/>
          </a:p>
        </p:txBody>
      </p:sp>
      <p:graphicFrame>
        <p:nvGraphicFramePr>
          <p:cNvPr id="92" name="Google Shape;92;p5"/>
          <p:cNvGraphicFramePr/>
          <p:nvPr/>
        </p:nvGraphicFramePr>
        <p:xfrm>
          <a:off x="306704" y="1532413"/>
          <a:ext cx="11578600" cy="4877735"/>
        </p:xfrm>
        <a:graphic>
          <a:graphicData uri="http://schemas.openxmlformats.org/drawingml/2006/table">
            <a:tbl>
              <a:tblPr firstRow="1" bandRow="1">
                <a:noFill/>
                <a:tableStyleId>{7215547D-14C3-4050-88E3-E051968EF1FD}</a:tableStyleId>
              </a:tblPr>
              <a:tblGrid>
                <a:gridCol w="2894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94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94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94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1475">
                <a:tc rowSpan="2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/>
                        <a:t>Características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/>
                        <a:t>Variables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475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u="none" strike="noStrike" cap="none"/>
                        <a:t>Puntos asignados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4325">
                <a:tc rowSpan="2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GÉNERO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MACHO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FEMENINO</a:t>
                      </a:r>
                      <a:endParaRPr/>
                    </a:p>
                  </a:txBody>
                  <a:tcPr marL="91450" marR="91450" marT="45725" marB="45725" anchor="ctr"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NO BINARIO/NO DEFINIDO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4325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150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100</a:t>
                      </a:r>
                      <a:endParaRPr/>
                    </a:p>
                  </a:txBody>
                  <a:tcPr marL="91450" marR="91450" marT="45725" marB="45725" anchor="ctr"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50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4325">
                <a:tc rowSpan="2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EDAD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NIÑO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ADULTO JOVEN/MEDIA EDAD</a:t>
                      </a:r>
                      <a:endParaRPr/>
                    </a:p>
                  </a:txBody>
                  <a:tcPr marL="91450" marR="91450" marT="45725" marB="45725" anchor="ctr"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SENIOR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4325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150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150</a:t>
                      </a:r>
                      <a:endParaRPr/>
                    </a:p>
                  </a:txBody>
                  <a:tcPr marL="91450" marR="91450" marT="45725" marB="45725" anchor="ctr"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100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4325">
                <a:tc rowSpan="2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ETNICIDAD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CAUCASIA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ASIÁTICO</a:t>
                      </a:r>
                      <a:endParaRPr/>
                    </a:p>
                  </a:txBody>
                  <a:tcPr marL="91450" marR="91450" marT="45725" marB="45725" anchor="ctr"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AFRICANO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4325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150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100</a:t>
                      </a:r>
                      <a:endParaRPr/>
                    </a:p>
                  </a:txBody>
                  <a:tcPr marL="91450" marR="91450" marT="45725" marB="45725" anchor="ctr"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50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4325">
                <a:tc rowSpan="2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ESPIRITUALIDAD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CRISTIANIDAD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ISLAMISMO</a:t>
                      </a:r>
                      <a:endParaRPr/>
                    </a:p>
                  </a:txBody>
                  <a:tcPr marL="91450" marR="91450" marT="45725" marB="45725" anchor="ctr"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HINDUISMO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4325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150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100</a:t>
                      </a:r>
                      <a:endParaRPr/>
                    </a:p>
                  </a:txBody>
                  <a:tcPr marL="91450" marR="91450" marT="45725" marB="45725" anchor="ctr"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50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4325">
                <a:tc rowSpan="2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ESTATUS SOCIOECONÓMICO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CLASE SUPERIOR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CLASE MEDIA</a:t>
                      </a:r>
                      <a:endParaRPr/>
                    </a:p>
                  </a:txBody>
                  <a:tcPr marL="91450" marR="91450" marT="45725" marB="45725" anchor="ctr"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CLASE BAJA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34325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150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100</a:t>
                      </a:r>
                      <a:endParaRPr/>
                    </a:p>
                  </a:txBody>
                  <a:tcPr marL="91450" marR="91450" marT="45725" marB="45725" anchor="ctr"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50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34325">
                <a:tc rowSpan="2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DISCAPACIDAD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SIN DISCAPACIDAD/ENFERMEDAD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DISCAPACIDAD VISUAL/AUDITIVA O PROBLEMA DE MOVILIDAD</a:t>
                      </a:r>
                      <a:endParaRPr/>
                    </a:p>
                  </a:txBody>
                  <a:tcPr marL="91450" marR="91450" marT="45725" marB="45725" anchor="ctr"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DISCAPACIDAD MENTAL O INTELECTUAL</a:t>
                      </a:r>
                      <a:endParaRPr sz="1200" u="none" strike="noStrike" cap="none"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34325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150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100</a:t>
                      </a:r>
                      <a:endParaRPr/>
                    </a:p>
                  </a:txBody>
                  <a:tcPr marL="91450" marR="91450" marT="45725" marB="45725" anchor="ctr"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50</a:t>
                      </a:r>
                      <a:endParaRPr sz="1200" u="none" strike="noStrike" cap="none"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pu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6"/>
          <p:cNvSpPr txBox="1"/>
          <p:nvPr/>
        </p:nvSpPr>
        <p:spPr>
          <a:xfrm>
            <a:off x="491490" y="1623060"/>
            <a:ext cx="10914000" cy="230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Si en los desafíos obligatorios (que tienen 2 intentos) aciertas a la primera, ganas la puntuación establecida; si aciertas a la segunda, tendrás 50 puntos menos que la puntuación establecida para tu Avatar.  </a:t>
            </a:r>
            <a:endParaRPr/>
          </a:p>
          <a:p>
            <a:pPr marL="285750" marR="0" lvl="0" indent="-2857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Sólo cuando hayan terminado el juego sabrán los equipos cómo funciona. En su presentación final, </a:t>
            </a:r>
            <a:r>
              <a:rPr lang="en-US" sz="1600">
                <a:solidFill>
                  <a:schemeClr val="dk1"/>
                </a:solidFill>
              </a:rPr>
              <a:t>el taskmaster</a:t>
            </a: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explicará esta dinámica, con el objetivo de alertar a los jóvenes sobre los posibles sesgos que pueden contener las herramientas de inteligencia artificial. </a:t>
            </a:r>
            <a:endParaRPr/>
          </a:p>
        </p:txBody>
      </p:sp>
      <p:sp>
        <p:nvSpPr>
          <p:cNvPr id="98" name="Google Shape;98;p6"/>
          <p:cNvSpPr txBox="1"/>
          <p:nvPr/>
        </p:nvSpPr>
        <p:spPr>
          <a:xfrm>
            <a:off x="0" y="837743"/>
            <a:ext cx="12192001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00B0F0"/>
                </a:solidFill>
                <a:latin typeface="Montserrat"/>
                <a:ea typeface="Montserrat"/>
                <a:cs typeface="Montserrat"/>
                <a:sym typeface="Montserrat"/>
              </a:rPr>
              <a:t>VARIABLES DE LOS PERSONAJES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" name="Google Shape;103;p7"/>
          <p:cNvGraphicFramePr/>
          <p:nvPr/>
        </p:nvGraphicFramePr>
        <p:xfrm>
          <a:off x="101600" y="1335563"/>
          <a:ext cx="12001475" cy="5857190"/>
        </p:xfrm>
        <a:graphic>
          <a:graphicData uri="http://schemas.openxmlformats.org/drawingml/2006/table">
            <a:tbl>
              <a:tblPr firstRow="1" bandRow="1">
                <a:noFill/>
                <a:tableStyleId>{7215547D-14C3-4050-88E3-E051968EF1FD}</a:tableStyleId>
              </a:tblPr>
              <a:tblGrid>
                <a:gridCol w="485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518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03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893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218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785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2718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22832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992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/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/>
                    </a:p>
                  </a:txBody>
                  <a:tcPr marL="91450" marR="91450" marT="45725" marB="45725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/>
                        <a:t>GÉNERO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/>
                        <a:t>EDAD</a:t>
                      </a:r>
                      <a:endParaRPr/>
                    </a:p>
                  </a:txBody>
                  <a:tcPr marL="91450" marR="91450" marT="45725" marB="45725" anchor="ctr"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/>
                        <a:t>ETNICIDAD</a:t>
                      </a:r>
                      <a:endParaRPr/>
                    </a:p>
                  </a:txBody>
                  <a:tcPr marL="91450" marR="91450" marT="45725" marB="45725" anchor="ctr"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/>
                        <a:t>ESPIRITUALIDAD</a:t>
                      </a:r>
                      <a:endParaRPr/>
                    </a:p>
                  </a:txBody>
                  <a:tcPr marL="91450" marR="91450" marT="45725" marB="45725" anchor="ctr"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/>
                        <a:t>S.E. ESTADO</a:t>
                      </a:r>
                      <a:endParaRPr/>
                    </a:p>
                  </a:txBody>
                  <a:tcPr marL="91450" marR="91450" marT="45725" marB="45725" anchor="ctr"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/>
                        <a:t>DISCAPACIDADES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Nº de puntos por cada respuesta correcta </a:t>
                      </a:r>
                      <a:endParaRPr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(1er intento)</a:t>
                      </a:r>
                      <a:endParaRPr/>
                    </a:p>
                  </a:txBody>
                  <a:tcPr marL="91450" marR="91450" marT="45725" marB="45725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92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1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María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Mujer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Niño</a:t>
                      </a:r>
                      <a:endParaRPr/>
                    </a:p>
                  </a:txBody>
                  <a:tcPr marL="91450" marR="91450" marT="45725" marB="45725" anchor="ctr"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Caucásico</a:t>
                      </a:r>
                      <a:endParaRPr/>
                    </a:p>
                  </a:txBody>
                  <a:tcPr marL="91450" marR="91450" marT="45725" marB="45725" anchor="ctr"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Cristiana</a:t>
                      </a:r>
                      <a:endParaRPr/>
                    </a:p>
                  </a:txBody>
                  <a:tcPr marL="91450" marR="91450" marT="45725" marB="45725" anchor="ctr"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Clase baja</a:t>
                      </a:r>
                      <a:endParaRPr/>
                    </a:p>
                  </a:txBody>
                  <a:tcPr marL="91450" marR="91450" marT="45725" marB="45725" anchor="ctr"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Ninguno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750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27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2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Ahmed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Hombre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Adulto joven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Asiático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Islamismo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Clase media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Visual/auditivo/</a:t>
                      </a:r>
                      <a:endParaRPr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discapacidad motriz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700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150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3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Sra. Ana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Mujer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Senior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Africano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Hinduismo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Clase alta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Discapacidad mental/intelectual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500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87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4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Amina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Mujer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Mediana edad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Africano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Islamismo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Clase baja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Visual/auditivo/</a:t>
                      </a:r>
                      <a:endParaRPr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discapacidad motriz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550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87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5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Sr. Tanaka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Hombre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Senior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Asiático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US" sz="1200"/>
                        <a:t>Cristiana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Clase media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/>
                        <a:t>Discapacidad mental/intelectual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650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87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6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Khan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No binario/ indefinido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Adulto joven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Caucásico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Islamismo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Clase alta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Visual/auditivo/</a:t>
                      </a:r>
                      <a:endParaRPr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discapacidad motriz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700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92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7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Sra. Diana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Mujer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Senior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Caucásico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Hinduismo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Clase baja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Visual/auditivo/</a:t>
                      </a:r>
                      <a:endParaRPr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discapacidad motriz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550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92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8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Abel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Hombre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Adulto joven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Asiático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Islamismo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Clase media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Ninguno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750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92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9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Alex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Mujer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Niño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Africano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US" sz="1200"/>
                        <a:t>Cristiana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Clase alta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Ninguno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750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92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10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Sra. Johnson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Mujer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Senior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Caucásico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US" sz="1200"/>
                        <a:t>Cristiana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Clase media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Ninguno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750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92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11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Maryam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Mujer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Niño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Caucásico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Islamismo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Clase baja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Ninguno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700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992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12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Wei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Hombre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Mediana edad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Asiático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US" sz="1200"/>
                        <a:t>Cristiana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Clase baja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Ninguno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750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104" name="Google Shape;104;p7"/>
          <p:cNvSpPr txBox="1"/>
          <p:nvPr/>
        </p:nvSpPr>
        <p:spPr>
          <a:xfrm>
            <a:off x="0" y="837743"/>
            <a:ext cx="12192001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00B0F0"/>
                </a:solidFill>
                <a:latin typeface="Montserrat"/>
                <a:ea typeface="Montserrat"/>
                <a:cs typeface="Montserrat"/>
                <a:sym typeface="Montserrat"/>
              </a:rPr>
              <a:t>VARIABLES DE LOS PERSONAJES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>
            <a:extLst>
              <a:ext uri="{FF2B5EF4-FFF2-40B4-BE49-F238E27FC236}">
                <a16:creationId xmlns:a16="http://schemas.microsoft.com/office/drawing/2014/main" id="{B650DEFC-AEB8-A3C3-200E-B4EE3DC54DE1}"/>
              </a:ext>
            </a:extLst>
          </p:cNvPr>
          <p:cNvGrpSpPr/>
          <p:nvPr/>
        </p:nvGrpSpPr>
        <p:grpSpPr>
          <a:xfrm>
            <a:off x="0" y="837743"/>
            <a:ext cx="12192001" cy="5933524"/>
            <a:chOff x="0" y="837743"/>
            <a:chExt cx="12192001" cy="5933524"/>
          </a:xfrm>
        </p:grpSpPr>
        <p:grpSp>
          <p:nvGrpSpPr>
            <p:cNvPr id="110" name="Google Shape;110;p8"/>
            <p:cNvGrpSpPr/>
            <p:nvPr/>
          </p:nvGrpSpPr>
          <p:grpSpPr>
            <a:xfrm>
              <a:off x="202211" y="1337673"/>
              <a:ext cx="5843214" cy="914400"/>
              <a:chOff x="202211" y="965899"/>
              <a:chExt cx="5843214" cy="914400"/>
            </a:xfrm>
          </p:grpSpPr>
          <p:pic>
            <p:nvPicPr>
              <p:cNvPr id="111" name="Google Shape;111;p8" descr="Uma imagem com chapéu, vestuário, Cara humana, clipart&#10;&#10;Descrição gerada automaticamente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202211" y="965899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12" name="Google Shape;112;p8"/>
              <p:cNvSpPr txBox="1"/>
              <p:nvPr/>
            </p:nvSpPr>
            <p:spPr>
              <a:xfrm>
                <a:off x="1115885" y="1007601"/>
                <a:ext cx="4929540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2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Ésta es María. Tiene 9 años y suele ir a la iglesia con su familia los domingos. Sus padres tienen algunas limitaciones económicas y María no siempre puede permitirse comprar lo que quiere. María es buena estudiante y forma parte del equipo de baloncesto del colegio. </a:t>
                </a:r>
                <a:endParaRPr sz="1200">
                  <a:solidFill>
                    <a:srgbClr val="401725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3" name="Google Shape;113;p8"/>
            <p:cNvGrpSpPr/>
            <p:nvPr/>
          </p:nvGrpSpPr>
          <p:grpSpPr>
            <a:xfrm>
              <a:off x="202211" y="2221259"/>
              <a:ext cx="5843214" cy="914400"/>
              <a:chOff x="202211" y="1887907"/>
              <a:chExt cx="5843214" cy="914400"/>
            </a:xfrm>
          </p:grpSpPr>
          <p:pic>
            <p:nvPicPr>
              <p:cNvPr id="114" name="Google Shape;114;p8" descr="Uma imagem com Cara humana, clipart, desenho, ilustração&#10;&#10;Descrição gerada automaticamente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202211" y="1887907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15" name="Google Shape;115;p8"/>
              <p:cNvSpPr txBox="1"/>
              <p:nvPr/>
            </p:nvSpPr>
            <p:spPr>
              <a:xfrm>
                <a:off x="1115885" y="1929609"/>
                <a:ext cx="4929540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2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Este es Ahmed. Tiene 23 años y asiste regularmente a la mezquita. Su familia tiene algunos problemas económicos, aunque nunca les falta de nada. Por desgracia, Ahmed tiene una discapacidad motriz, por lo que debe usar muletas. Ahmed es una persona decidida e inspiradora.</a:t>
                </a:r>
                <a:endParaRPr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6" name="Google Shape;116;p8"/>
            <p:cNvGrpSpPr/>
            <p:nvPr/>
          </p:nvGrpSpPr>
          <p:grpSpPr>
            <a:xfrm>
              <a:off x="202211" y="3104845"/>
              <a:ext cx="5843214" cy="914400"/>
              <a:chOff x="202211" y="2817520"/>
              <a:chExt cx="5843214" cy="914400"/>
            </a:xfrm>
          </p:grpSpPr>
          <p:pic>
            <p:nvPicPr>
              <p:cNvPr id="117" name="Google Shape;117;p8" descr="Uma imagem com clipart, desenho, ilustração, arte&#10;&#10;Descrição gerada automaticamente"/>
              <p:cNvPicPr preferRelativeResize="0"/>
              <p:nvPr/>
            </p:nvPicPr>
            <p:blipFill rotWithShape="1">
              <a:blip r:embed="rId5">
                <a:alphaModFix/>
              </a:blip>
              <a:srcRect/>
              <a:stretch/>
            </p:blipFill>
            <p:spPr>
              <a:xfrm>
                <a:off x="202211" y="2817520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18" name="Google Shape;118;p8"/>
              <p:cNvSpPr txBox="1"/>
              <p:nvPr/>
            </p:nvSpPr>
            <p:spPr>
              <a:xfrm>
                <a:off x="1115885" y="2951555"/>
                <a:ext cx="4929540" cy="646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2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Esta es la Sra. Ana. Es hindú y de clase alta. Por desgracia, tiene algunos problemas de comprensión y comunicación, pero su familia la apoya incondicionalmente. </a:t>
                </a:r>
                <a:endParaRPr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9" name="Google Shape;119;p8"/>
            <p:cNvGrpSpPr/>
            <p:nvPr/>
          </p:nvGrpSpPr>
          <p:grpSpPr>
            <a:xfrm>
              <a:off x="202211" y="3988431"/>
              <a:ext cx="5843214" cy="914400"/>
              <a:chOff x="202211" y="3747133"/>
              <a:chExt cx="5843214" cy="914400"/>
            </a:xfrm>
          </p:grpSpPr>
          <p:pic>
            <p:nvPicPr>
              <p:cNvPr id="120" name="Google Shape;120;p8" descr="Uma imagem com clipart, desenho, ilustração&#10;&#10;Descrição gerada automaticamente"/>
              <p:cNvPicPr preferRelativeResize="0"/>
              <p:nvPr/>
            </p:nvPicPr>
            <p:blipFill rotWithShape="1">
              <a:blip r:embed="rId6">
                <a:alphaModFix/>
              </a:blip>
              <a:srcRect/>
              <a:stretch/>
            </p:blipFill>
            <p:spPr>
              <a:xfrm>
                <a:off x="202211" y="3747133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21" name="Google Shape;121;p8"/>
              <p:cNvSpPr txBox="1"/>
              <p:nvPr/>
            </p:nvSpPr>
            <p:spPr>
              <a:xfrm>
                <a:off x="1115885" y="3881168"/>
                <a:ext cx="4929540" cy="646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2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Esta es Amina. Tiene 44 años y dificultades económicas. Por desgracia, tiene muy mala vista. Es bastante resistente y siempre encuentra formas creativas de superar los retos cotidianos.</a:t>
                </a:r>
                <a:endParaRPr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2" name="Google Shape;122;p8"/>
            <p:cNvGrpSpPr/>
            <p:nvPr/>
          </p:nvGrpSpPr>
          <p:grpSpPr>
            <a:xfrm>
              <a:off x="202211" y="4872017"/>
              <a:ext cx="5843214" cy="914400"/>
              <a:chOff x="202211" y="4684351"/>
              <a:chExt cx="5843214" cy="914400"/>
            </a:xfrm>
          </p:grpSpPr>
          <p:pic>
            <p:nvPicPr>
              <p:cNvPr id="123" name="Google Shape;123;p8" descr="Uma imagem com Cara humana, arte, ilustração, desenho&#10;&#10;Descrição gerada automaticamente"/>
              <p:cNvPicPr preferRelativeResize="0"/>
              <p:nvPr/>
            </p:nvPicPr>
            <p:blipFill rotWithShape="1">
              <a:blip r:embed="rId7">
                <a:alphaModFix/>
              </a:blip>
              <a:srcRect/>
              <a:stretch/>
            </p:blipFill>
            <p:spPr>
              <a:xfrm>
                <a:off x="202211" y="4684351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24" name="Google Shape;124;p8"/>
              <p:cNvSpPr txBox="1"/>
              <p:nvPr/>
            </p:nvSpPr>
            <p:spPr>
              <a:xfrm>
                <a:off x="1115885" y="4726053"/>
                <a:ext cx="4929540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2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Este es el Sr. Tanaka. Va a la iglesia de su barrio y es de clase media. Por desgracia, tiene dificultades cognitivas que limitan su capacidad para comprender y tomar decisiones. El Sr. Tanaka es una persona amable que siempre está dispuesta a ayudar a los demás. </a:t>
                </a:r>
                <a:endParaRPr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5" name="Google Shape;125;p8"/>
            <p:cNvGrpSpPr/>
            <p:nvPr/>
          </p:nvGrpSpPr>
          <p:grpSpPr>
            <a:xfrm>
              <a:off x="202211" y="5755604"/>
              <a:ext cx="5843214" cy="1015663"/>
              <a:chOff x="202211" y="5613963"/>
              <a:chExt cx="5843214" cy="1015663"/>
            </a:xfrm>
          </p:grpSpPr>
          <p:pic>
            <p:nvPicPr>
              <p:cNvPr id="126" name="Google Shape;126;p8" descr="Uma imagem com clipart, desenho, ilustração, arte&#10;&#10;Descrição gerada automaticamente"/>
              <p:cNvPicPr preferRelativeResize="0"/>
              <p:nvPr/>
            </p:nvPicPr>
            <p:blipFill rotWithShape="1">
              <a:blip r:embed="rId8">
                <a:alphaModFix/>
              </a:blip>
              <a:srcRect/>
              <a:stretch/>
            </p:blipFill>
            <p:spPr>
              <a:xfrm>
                <a:off x="202211" y="5664594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27" name="Google Shape;127;p8"/>
              <p:cNvSpPr txBox="1"/>
              <p:nvPr/>
            </p:nvSpPr>
            <p:spPr>
              <a:xfrm>
                <a:off x="1115885" y="5613963"/>
                <a:ext cx="4929540" cy="101566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2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Este es Khan. Dicen sobre su identidad de género: "Soy quien soy, y eso es lo que importa". Tienen 51 años y ejercen la abogacía. Por desgracia, hace unos años tuvieron un accidente de coche y no pudieron caminar por sí mismos, por lo que utilizan una silla de ruedas, y su familia sigue la tradición y la cultura islámicas. </a:t>
                </a:r>
                <a:endParaRPr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8" name="Google Shape;128;p8"/>
            <p:cNvGrpSpPr/>
            <p:nvPr/>
          </p:nvGrpSpPr>
          <p:grpSpPr>
            <a:xfrm>
              <a:off x="6048509" y="1337673"/>
              <a:ext cx="5843213" cy="914400"/>
              <a:chOff x="6146576" y="962096"/>
              <a:chExt cx="5843213" cy="914400"/>
            </a:xfrm>
          </p:grpSpPr>
          <p:pic>
            <p:nvPicPr>
              <p:cNvPr id="129" name="Google Shape;129;p8" descr="Uma imagem com clipart, desenho, ilustração&#10;&#10;Descrição gerada automaticamente"/>
              <p:cNvPicPr preferRelativeResize="0"/>
              <p:nvPr/>
            </p:nvPicPr>
            <p:blipFill rotWithShape="1">
              <a:blip r:embed="rId9">
                <a:alphaModFix/>
              </a:blip>
              <a:srcRect/>
              <a:stretch/>
            </p:blipFill>
            <p:spPr>
              <a:xfrm>
                <a:off x="6146576" y="962096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30" name="Google Shape;130;p8"/>
              <p:cNvSpPr txBox="1"/>
              <p:nvPr/>
            </p:nvSpPr>
            <p:spPr>
              <a:xfrm>
                <a:off x="7060249" y="1003798"/>
                <a:ext cx="4929540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2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Esta es la Sra. Diana. Es hinduista y, por desgracia, su audición es cada vez peor y no tiene dinero para comprarse un buen audífono. A pesar de ello, la Sra. Diana es una mujer alegre y encuentra la alegría en las pequeñas cosas de la vida. </a:t>
                </a:r>
                <a:endParaRPr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1" name="Google Shape;131;p8"/>
            <p:cNvGrpSpPr/>
            <p:nvPr/>
          </p:nvGrpSpPr>
          <p:grpSpPr>
            <a:xfrm>
              <a:off x="6048509" y="2241512"/>
              <a:ext cx="5843213" cy="914400"/>
              <a:chOff x="6146576" y="1887907"/>
              <a:chExt cx="5843213" cy="914400"/>
            </a:xfrm>
          </p:grpSpPr>
          <p:pic>
            <p:nvPicPr>
              <p:cNvPr id="132" name="Google Shape;132;p8" descr="Uma imagem com clipart, desenho, ilustração, arte&#10;&#10;Descrição gerada automaticamente"/>
              <p:cNvPicPr preferRelativeResize="0"/>
              <p:nvPr/>
            </p:nvPicPr>
            <p:blipFill rotWithShape="1">
              <a:blip r:embed="rId10">
                <a:alphaModFix/>
              </a:blip>
              <a:srcRect/>
              <a:stretch/>
            </p:blipFill>
            <p:spPr>
              <a:xfrm>
                <a:off x="6146576" y="1887907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33" name="Google Shape;133;p8"/>
              <p:cNvSpPr txBox="1"/>
              <p:nvPr/>
            </p:nvSpPr>
            <p:spPr>
              <a:xfrm>
                <a:off x="7060249" y="2114275"/>
                <a:ext cx="4929540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2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Este es Abel. Tiene 28 años y es profesor de educación física. Abel es activo y se dedica a su comunidad. </a:t>
                </a:r>
                <a:endParaRPr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4" name="Google Shape;134;p8"/>
            <p:cNvGrpSpPr/>
            <p:nvPr/>
          </p:nvGrpSpPr>
          <p:grpSpPr>
            <a:xfrm>
              <a:off x="6048509" y="3145351"/>
              <a:ext cx="5843213" cy="914400"/>
              <a:chOff x="6146576" y="2817520"/>
              <a:chExt cx="5843213" cy="914400"/>
            </a:xfrm>
          </p:grpSpPr>
          <p:pic>
            <p:nvPicPr>
              <p:cNvPr id="135" name="Google Shape;135;p8" descr="Uma imagem com desenho, ilustração, arte&#10;&#10;Descrição gerada automaticamente com confiança média"/>
              <p:cNvPicPr preferRelativeResize="0"/>
              <p:nvPr/>
            </p:nvPicPr>
            <p:blipFill rotWithShape="1">
              <a:blip r:embed="rId11">
                <a:alphaModFix/>
              </a:blip>
              <a:srcRect/>
              <a:stretch/>
            </p:blipFill>
            <p:spPr>
              <a:xfrm>
                <a:off x="6146576" y="2817520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36" name="Google Shape;136;p8"/>
              <p:cNvSpPr txBox="1"/>
              <p:nvPr/>
            </p:nvSpPr>
            <p:spPr>
              <a:xfrm>
                <a:off x="7060249" y="2859222"/>
                <a:ext cx="4929540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2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Te presento a Alex. Esta alegre niña de 10 años es hija de un juez y una doctora. Los domingos Alex va a la iglesia con sus padres y abuelos y participa en el coro de la iglesia. Alex también forma parte del club de teatro y música del colegio. </a:t>
                </a:r>
                <a:endParaRPr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7" name="Google Shape;137;p8"/>
            <p:cNvGrpSpPr/>
            <p:nvPr/>
          </p:nvGrpSpPr>
          <p:grpSpPr>
            <a:xfrm>
              <a:off x="6048509" y="4049190"/>
              <a:ext cx="5843213" cy="914400"/>
              <a:chOff x="6146576" y="3747133"/>
              <a:chExt cx="5843213" cy="914400"/>
            </a:xfrm>
          </p:grpSpPr>
          <p:pic>
            <p:nvPicPr>
              <p:cNvPr id="138" name="Google Shape;138;p8" descr="Uma imagem com clipart, desenho, ilustração, arte&#10;&#10;Descrição gerada automaticamente"/>
              <p:cNvPicPr preferRelativeResize="0"/>
              <p:nvPr/>
            </p:nvPicPr>
            <p:blipFill rotWithShape="1">
              <a:blip r:embed="rId12">
                <a:alphaModFix/>
              </a:blip>
              <a:srcRect/>
              <a:stretch/>
            </p:blipFill>
            <p:spPr>
              <a:xfrm>
                <a:off x="6146576" y="3747133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39" name="Google Shape;139;p8"/>
              <p:cNvSpPr txBox="1"/>
              <p:nvPr/>
            </p:nvSpPr>
            <p:spPr>
              <a:xfrm>
                <a:off x="7060249" y="3788835"/>
                <a:ext cx="4929540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2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Esta es la Sra. Johnson. Es profesora de historia y de catequesis. Tiene un jardín y le gusta cuidar de sus flores. Todas las tardes sale a pasear por su barrio con su hija mayor.</a:t>
                </a:r>
                <a:endParaRPr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40" name="Google Shape;140;p8"/>
            <p:cNvGrpSpPr/>
            <p:nvPr/>
          </p:nvGrpSpPr>
          <p:grpSpPr>
            <a:xfrm>
              <a:off x="6048509" y="4953029"/>
              <a:ext cx="5843213" cy="914400"/>
              <a:chOff x="6146576" y="4676746"/>
              <a:chExt cx="5843213" cy="914400"/>
            </a:xfrm>
          </p:grpSpPr>
          <p:pic>
            <p:nvPicPr>
              <p:cNvPr id="141" name="Google Shape;141;p8" descr="Uma imagem com clipart, Cara humana, desenho, ilustração&#10;&#10;Descrição gerada automaticamente"/>
              <p:cNvPicPr preferRelativeResize="0"/>
              <p:nvPr/>
            </p:nvPicPr>
            <p:blipFill rotWithShape="1">
              <a:blip r:embed="rId13">
                <a:alphaModFix/>
              </a:blip>
              <a:srcRect/>
              <a:stretch/>
            </p:blipFill>
            <p:spPr>
              <a:xfrm>
                <a:off x="6146576" y="4676746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42" name="Google Shape;142;p8"/>
              <p:cNvSpPr txBox="1"/>
              <p:nvPr/>
            </p:nvSpPr>
            <p:spPr>
              <a:xfrm>
                <a:off x="7060249" y="4810781"/>
                <a:ext cx="4929540" cy="646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2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Esta es Maryam. Tiene 13 años y su familia vive con recursos limitados, pero dan mucha importancia a la educación. Es una buena estudiante y sueña con ser médico.</a:t>
                </a:r>
                <a:endParaRPr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43" name="Google Shape;143;p8"/>
            <p:cNvGrpSpPr/>
            <p:nvPr/>
          </p:nvGrpSpPr>
          <p:grpSpPr>
            <a:xfrm>
              <a:off x="6048509" y="5856867"/>
              <a:ext cx="5843213" cy="914400"/>
              <a:chOff x="6146576" y="5606357"/>
              <a:chExt cx="5843213" cy="914400"/>
            </a:xfrm>
          </p:grpSpPr>
          <p:pic>
            <p:nvPicPr>
              <p:cNvPr id="144" name="Google Shape;144;p8" descr="Uma imagem com Cara humana, desenho, clipart, ilustração&#10;&#10;Descrição gerada automaticamente"/>
              <p:cNvPicPr preferRelativeResize="0"/>
              <p:nvPr/>
            </p:nvPicPr>
            <p:blipFill rotWithShape="1">
              <a:blip r:embed="rId14">
                <a:alphaModFix/>
              </a:blip>
              <a:srcRect/>
              <a:stretch/>
            </p:blipFill>
            <p:spPr>
              <a:xfrm>
                <a:off x="6146576" y="5606357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45" name="Google Shape;145;p8"/>
              <p:cNvSpPr txBox="1"/>
              <p:nvPr/>
            </p:nvSpPr>
            <p:spPr>
              <a:xfrm>
                <a:off x="7060249" y="5648059"/>
                <a:ext cx="4929540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2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Éste es Wei. Tiene 36 años, tres hijos y es jardinero. Su mujer trabaja en una tienda de ropa y han tenido algunas dificultades económicas. Wei es amigo del cura de la iglesia local y han recibido mucho apoyo de la iglesia. </a:t>
                </a:r>
                <a:endParaRPr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46" name="Google Shape;146;p8"/>
            <p:cNvSpPr txBox="1"/>
            <p:nvPr/>
          </p:nvSpPr>
          <p:spPr>
            <a:xfrm>
              <a:off x="0" y="837743"/>
              <a:ext cx="12192001" cy="5232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 b="1">
                  <a:solidFill>
                    <a:srgbClr val="00B0F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DESCRIPCIONES DE AVATARES</a:t>
              </a:r>
              <a:endParaRPr/>
            </a:p>
          </p:txBody>
        </p:sp>
      </p:grpSp>
    </p:spTree>
  </p:cSld>
  <p:clrMapOvr>
    <a:masterClrMapping/>
  </p:clrMapOvr>
  <p:transition spd="slow">
    <p:pu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Agrupar 3">
            <a:extLst>
              <a:ext uri="{FF2B5EF4-FFF2-40B4-BE49-F238E27FC236}">
                <a16:creationId xmlns:a16="http://schemas.microsoft.com/office/drawing/2014/main" id="{9A2432B2-62A4-107E-620B-9F481405A42C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2" name="Google Shape;152;p9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" y="0"/>
              <a:ext cx="12191998" cy="5103635"/>
            </a:xfrm>
            <a:prstGeom prst="rect">
              <a:avLst/>
            </a:prstGeom>
            <a:solidFill>
              <a:srgbClr val="01569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" name="Google Shape;153;p9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5095453"/>
              <a:ext cx="12192000" cy="1762547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" name="Google Shape;154;p9"/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805038" y="2099433"/>
              <a:ext cx="6980905" cy="120032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7200" b="1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GRACIAS</a:t>
              </a:r>
              <a:endParaRPr/>
            </a:p>
          </p:txBody>
        </p:sp>
        <p:pic>
          <p:nvPicPr>
            <p:cNvPr id="155" name="Google Shape;155;p9"/>
            <p:cNvPicPr preferRelativeResize="0">
              <a:picLocks noGrp="1" noRot="1" noMove="1" noResize="1" noEditPoints="1" noAdjustHandles="1" noChangeArrowheads="1" noChangeShapeType="1" noCrop="1"/>
            </p:cNvPicPr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10294300" y="5339690"/>
              <a:ext cx="1390662" cy="9734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6" name="Google Shape;156;p9" descr="Universitat de les Illes Balears - Cursos.com"/>
            <p:cNvPicPr preferRelativeResize="0">
              <a:picLocks noGrp="1" noRot="1" noMove="1" noResize="1" noEditPoints="1" noAdjustHandles="1" noChangeArrowheads="1" noChangeShapeType="1" noCrop="1"/>
            </p:cNvPicPr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772172" y="5354448"/>
              <a:ext cx="1153051" cy="47199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7" name="Google Shape;157;p9" descr="Empowering Young Disadvantaged Individuals to be changemakers in their ..."/>
            <p:cNvPicPr preferRelativeResize="0">
              <a:picLocks noGrp="1" noRot="1" noMove="1" noResize="1" noEditPoints="1" noAdjustHandles="1" noChangeArrowheads="1" noChangeShapeType="1" noCrop="1"/>
            </p:cNvPicPr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3401592" y="5393714"/>
              <a:ext cx="922009" cy="3934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8" name="Google Shape;158;p9" descr="Aarhus University - Short Term Programs"/>
            <p:cNvPicPr preferRelativeResize="0">
              <a:picLocks noGrp="1" noRot="1" noMove="1" noResize="1" noEditPoints="1" noAdjustHandles="1" noChangeArrowheads="1" noChangeShapeType="1" noCrop="1"/>
            </p:cNvPicPr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4754061" y="5309288"/>
              <a:ext cx="1198053" cy="64377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9" name="Google Shape;159;p9"/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467325" y="6054917"/>
              <a:ext cx="7083645" cy="57704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just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1050" dirty="0">
                  <a:solidFill>
                    <a:srgbClr val="AEABAB"/>
                  </a:solidFill>
                  <a:latin typeface="Arial"/>
                  <a:ea typeface="Arial"/>
                  <a:cs typeface="Arial"/>
                  <a:sym typeface="Arial"/>
                </a:rPr>
                <a:t>Financiado por la Unión Europea. Las opiniones y puntos de vista expresados solo comprometen a su(s) autor(es) y no reflejan necesariamente los de la Unión Europea o los de la Agencia Ejecutiva Europea de Educación y Cultura (EACEA). Ni la Unión Europea ni la EACEA pueden ser considerados responsables de ellos.</a:t>
              </a:r>
              <a:endParaRPr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" name="Google Shape;161;p9"/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650800" y="6284212"/>
              <a:ext cx="2499402" cy="4001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 b="0" i="0" u="none" strike="noStrike">
                  <a:solidFill>
                    <a:srgbClr val="75707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2022-1-ES01-KA220-HED-000085257</a:t>
              </a:r>
              <a:endParaRPr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00">
                <a:solidFill>
                  <a:srgbClr val="75707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pic>
          <p:nvPicPr>
            <p:cNvPr id="162" name="Google Shape;162;p9" descr="Uma imagem com captura de ecrã, Tipo de letra, Gráficos, logótipo&#10;&#10;Descrição gerada automaticamente"/>
            <p:cNvPicPr preferRelativeResize="0">
              <a:picLocks noGrp="1" noRot="1" noMove="1" noResize="1" noEditPoints="1" noAdjustHandles="1" noChangeArrowheads="1" noChangeShapeType="1" noCrop="1"/>
            </p:cNvPicPr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2305609" y="5484568"/>
              <a:ext cx="687577" cy="3145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3" name="Google Shape;163;p9" descr="Uma imagem com Tipo de letra, Gráficos, logótipo, texto&#10;&#10;Descrição gerada automaticamente"/>
            <p:cNvPicPr preferRelativeResize="0">
              <a:picLocks noGrp="1" noRot="1" noMove="1" noResize="1" noEditPoints="1" noAdjustHandles="1" noChangeArrowheads="1" noChangeShapeType="1" noCrop="1"/>
            </p:cNvPicPr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6321715" y="5259042"/>
              <a:ext cx="799726" cy="7997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4" name="Google Shape;164;p9" descr="Uma imagem com texto, Tipo de letra, Gráficos, logótipo&#10;&#10;Descrição gerada automaticamente"/>
            <p:cNvPicPr preferRelativeResize="0">
              <a:picLocks noGrp="1" noRot="1" noMove="1" noResize="1" noEditPoints="1" noAdjustHandles="1" noChangeArrowheads="1" noChangeShapeType="1" noCrop="1"/>
            </p:cNvPicPr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7560981" y="5463849"/>
              <a:ext cx="1237801" cy="36960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" name="Imagem 2" descr="Uma imagem com captura de ecrã, Tipo de letra, Azul elétrico, Gráficos&#10;&#10;Descrição gerada automaticamente">
              <a:extLst>
                <a:ext uri="{FF2B5EF4-FFF2-40B4-BE49-F238E27FC236}">
                  <a16:creationId xmlns:a16="http://schemas.microsoft.com/office/drawing/2014/main" id="{1E2DD587-304C-E252-72DD-CBD1D3C7D20A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99909" y="6116078"/>
              <a:ext cx="1692170" cy="409791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name="1_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o Offic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1260</Words>
  <Application>Microsoft Office PowerPoint</Application>
  <PresentationFormat>Ecrã Panorâmico</PresentationFormat>
  <Paragraphs>215</Paragraphs>
  <Slides>9</Slides>
  <Notes>9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4</vt:i4>
      </vt:variant>
      <vt:variant>
        <vt:lpstr>Títulos dos diapositivos</vt:lpstr>
      </vt:variant>
      <vt:variant>
        <vt:i4>9</vt:i4>
      </vt:variant>
    </vt:vector>
  </HeadingPairs>
  <TitlesOfParts>
    <vt:vector size="17" baseType="lpstr">
      <vt:lpstr>Noto Sans Symbols</vt:lpstr>
      <vt:lpstr>Arial</vt:lpstr>
      <vt:lpstr>Montserrat</vt:lpstr>
      <vt:lpstr>Calibri</vt:lpstr>
      <vt:lpstr>1_Tema do Office</vt:lpstr>
      <vt:lpstr>1_Office Theme</vt:lpstr>
      <vt:lpstr>Office Theme</vt:lpstr>
      <vt:lpstr>2_Office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Filipa Abreu</dc:creator>
  <cp:lastModifiedBy>Filipa Abreu</cp:lastModifiedBy>
  <cp:revision>2</cp:revision>
  <dcterms:created xsi:type="dcterms:W3CDTF">2024-04-08T17:26:03Z</dcterms:created>
  <dcterms:modified xsi:type="dcterms:W3CDTF">2024-10-21T09:25:14Z</dcterms:modified>
</cp:coreProperties>
</file>