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7" r:id="rId2"/>
    <p:sldMasterId id="2147483659" r:id="rId3"/>
  </p:sldMasterIdLst>
  <p:notesMasterIdLst>
    <p:notesMasterId r:id="rId12"/>
  </p:notesMasterIdLst>
  <p:sldIdLst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</p:sldIdLst>
  <p:sldSz cx="12192000" cy="6858000"/>
  <p:notesSz cx="6858000" cy="9144000"/>
  <p:embeddedFontLst>
    <p:embeddedFont>
      <p:font typeface="Montserrat" pitchFamily="2" charset="0"/>
      <p:regular r:id="rId13"/>
      <p:bold r:id="rId14"/>
      <p:italic r:id="rId15"/>
      <p:boldItalic r:id="rId16"/>
    </p:embeddedFont>
    <p:embeddedFont>
      <p:font typeface="Source Code Pro" panose="020B0509030403020204" pitchFamily="49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731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iBOEzkQRFvzdMhl15UZQ6KPEuN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0F8A12-9A78-4843-8020-5DB052E8F77C}" v="4" dt="2024-10-10T09:43:10.752"/>
  </p1510:revLst>
</p1510:revInfo>
</file>

<file path=ppt/tableStyles.xml><?xml version="1.0" encoding="utf-8"?>
<a:tblStyleLst xmlns:a="http://schemas.openxmlformats.org/drawingml/2006/main" def="{7215547D-14C3-4050-88E3-E051968EF1FD}">
  <a:tblStyle styleId="{7215547D-14C3-4050-88E3-E051968EF1FD}" styleName="Table_0">
    <a:wholeTbl>
      <a:tcTxStyle b="off" i="off">
        <a:font>
          <a:latin typeface="Aptos"/>
          <a:ea typeface="Aptos"/>
          <a:cs typeface="Aptos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34" y="102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Master" Target="slideMasters/slideMaster3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3.fntdata"/><Relationship Id="rId49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font" Target="fonts/font7.fntdata"/><Relationship Id="rId44" Type="http://customschemas.google.com/relationships/presentationmetadata" Target="meta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2.fntdata"/><Relationship Id="rId4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FC0F8A12-9A78-4843-8020-5DB052E8F77C}"/>
    <pc:docChg chg="custSel delSld modSld delMainMaster">
      <pc:chgData name="Filipa Abreu" userId="797b8711-3de7-4353-b82c-ee3c32178c83" providerId="ADAL" clId="{FC0F8A12-9A78-4843-8020-5DB052E8F77C}" dt="2024-10-10T09:43:12.666" v="10" actId="34135"/>
      <pc:docMkLst>
        <pc:docMk/>
      </pc:docMkLst>
      <pc:sldChg chg="del">
        <pc:chgData name="Filipa Abreu" userId="797b8711-3de7-4353-b82c-ee3c32178c83" providerId="ADAL" clId="{FC0F8A12-9A78-4843-8020-5DB052E8F77C}" dt="2024-10-10T09:34:02.969" v="1" actId="47"/>
        <pc:sldMkLst>
          <pc:docMk/>
          <pc:sldMk cId="0" sldId="256"/>
        </pc:sldMkLst>
      </pc:sldChg>
      <pc:sldChg chg="del">
        <pc:chgData name="Filipa Abreu" userId="797b8711-3de7-4353-b82c-ee3c32178c83" providerId="ADAL" clId="{FC0F8A12-9A78-4843-8020-5DB052E8F77C}" dt="2024-10-10T09:34:02.969" v="1" actId="47"/>
        <pc:sldMkLst>
          <pc:docMk/>
          <pc:sldMk cId="0" sldId="257"/>
        </pc:sldMkLst>
      </pc:sldChg>
      <pc:sldChg chg="del">
        <pc:chgData name="Filipa Abreu" userId="797b8711-3de7-4353-b82c-ee3c32178c83" providerId="ADAL" clId="{FC0F8A12-9A78-4843-8020-5DB052E8F77C}" dt="2024-10-10T09:34:02.969" v="1" actId="47"/>
        <pc:sldMkLst>
          <pc:docMk/>
          <pc:sldMk cId="0" sldId="258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59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0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1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2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3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4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5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6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7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8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69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70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71"/>
        </pc:sldMkLst>
      </pc:sldChg>
      <pc:sldChg chg="del">
        <pc:chgData name="Filipa Abreu" userId="797b8711-3de7-4353-b82c-ee3c32178c83" providerId="ADAL" clId="{FC0F8A12-9A78-4843-8020-5DB052E8F77C}" dt="2024-10-10T09:33:59.139" v="0" actId="47"/>
        <pc:sldMkLst>
          <pc:docMk/>
          <pc:sldMk cId="0" sldId="272"/>
        </pc:sldMkLst>
      </pc:sldChg>
      <pc:sldChg chg="del">
        <pc:chgData name="Filipa Abreu" userId="797b8711-3de7-4353-b82c-ee3c32178c83" providerId="ADAL" clId="{FC0F8A12-9A78-4843-8020-5DB052E8F77C}" dt="2024-10-10T09:34:04.054" v="2" actId="47"/>
        <pc:sldMkLst>
          <pc:docMk/>
          <pc:sldMk cId="0" sldId="273"/>
        </pc:sldMkLst>
      </pc:sldChg>
      <pc:sldChg chg="addSp delSp modSp mod">
        <pc:chgData name="Filipa Abreu" userId="797b8711-3de7-4353-b82c-ee3c32178c83" providerId="ADAL" clId="{FC0F8A12-9A78-4843-8020-5DB052E8F77C}" dt="2024-10-10T09:42:57.731" v="8" actId="34135"/>
        <pc:sldMkLst>
          <pc:docMk/>
          <pc:sldMk cId="0" sldId="274"/>
        </pc:sldMkLst>
        <pc:grpChg chg="add mod">
          <ac:chgData name="Filipa Abreu" userId="797b8711-3de7-4353-b82c-ee3c32178c83" providerId="ADAL" clId="{FC0F8A12-9A78-4843-8020-5DB052E8F77C}" dt="2024-10-10T09:42:57.731" v="8" actId="34135"/>
          <ac:grpSpMkLst>
            <pc:docMk/>
            <pc:sldMk cId="0" sldId="274"/>
            <ac:grpSpMk id="6" creationId="{EDD6C483-1E78-162E-48DB-130191721151}"/>
          </ac:grpSpMkLst>
        </pc:grpChg>
        <pc:picChg chg="add mod">
          <ac:chgData name="Filipa Abreu" userId="797b8711-3de7-4353-b82c-ee3c32178c83" providerId="ADAL" clId="{FC0F8A12-9A78-4843-8020-5DB052E8F77C}" dt="2024-10-10T09:42:57.731" v="8" actId="34135"/>
          <ac:picMkLst>
            <pc:docMk/>
            <pc:sldMk cId="0" sldId="274"/>
            <ac:picMk id="2" creationId="{3BE9B2E6-7B81-AB73-7C42-A5A89B1175D0}"/>
          </ac:picMkLst>
        </pc:picChg>
        <pc:picChg chg="add mod">
          <ac:chgData name="Filipa Abreu" userId="797b8711-3de7-4353-b82c-ee3c32178c83" providerId="ADAL" clId="{FC0F8A12-9A78-4843-8020-5DB052E8F77C}" dt="2024-10-10T09:42:57.731" v="8" actId="34135"/>
          <ac:picMkLst>
            <pc:docMk/>
            <pc:sldMk cId="0" sldId="274"/>
            <ac:picMk id="3" creationId="{277782DF-BDE8-D27D-C55F-EE35F5FB2401}"/>
          </ac:picMkLst>
        </pc:picChg>
        <pc:picChg chg="add mod">
          <ac:chgData name="Filipa Abreu" userId="797b8711-3de7-4353-b82c-ee3c32178c83" providerId="ADAL" clId="{FC0F8A12-9A78-4843-8020-5DB052E8F77C}" dt="2024-10-10T09:42:57.731" v="8" actId="34135"/>
          <ac:picMkLst>
            <pc:docMk/>
            <pc:sldMk cId="0" sldId="274"/>
            <ac:picMk id="4" creationId="{EB43734B-D855-3217-8157-71098CFC51C3}"/>
          </ac:picMkLst>
        </pc:picChg>
        <pc:picChg chg="add mod">
          <ac:chgData name="Filipa Abreu" userId="797b8711-3de7-4353-b82c-ee3c32178c83" providerId="ADAL" clId="{FC0F8A12-9A78-4843-8020-5DB052E8F77C}" dt="2024-10-10T09:42:57.731" v="8" actId="34135"/>
          <ac:picMkLst>
            <pc:docMk/>
            <pc:sldMk cId="0" sldId="274"/>
            <ac:picMk id="5" creationId="{893E09D9-88C0-A559-7B88-37292A642B8D}"/>
          </ac:picMkLst>
        </pc:picChg>
        <pc:picChg chg="del">
          <ac:chgData name="Filipa Abreu" userId="797b8711-3de7-4353-b82c-ee3c32178c83" providerId="ADAL" clId="{FC0F8A12-9A78-4843-8020-5DB052E8F77C}" dt="2024-10-10T09:35:45.808" v="3" actId="478"/>
          <ac:picMkLst>
            <pc:docMk/>
            <pc:sldMk cId="0" sldId="274"/>
            <ac:picMk id="249" creationId="{00000000-0000-0000-0000-000000000000}"/>
          </ac:picMkLst>
        </pc:picChg>
      </pc:sldChg>
      <pc:sldChg chg="addSp delSp modSp mod">
        <pc:chgData name="Filipa Abreu" userId="797b8711-3de7-4353-b82c-ee3c32178c83" providerId="ADAL" clId="{FC0F8A12-9A78-4843-8020-5DB052E8F77C}" dt="2024-10-10T09:43:12.666" v="10" actId="34135"/>
        <pc:sldMkLst>
          <pc:docMk/>
          <pc:sldMk cId="0" sldId="281"/>
        </pc:sldMkLst>
        <pc:spChg chg="add mod">
          <ac:chgData name="Filipa Abreu" userId="797b8711-3de7-4353-b82c-ee3c32178c83" providerId="ADAL" clId="{FC0F8A12-9A78-4843-8020-5DB052E8F77C}" dt="2024-10-10T09:43:12.666" v="10" actId="34135"/>
          <ac:spMkLst>
            <pc:docMk/>
            <pc:sldMk cId="0" sldId="281"/>
            <ac:spMk id="3" creationId="{CF4ABB40-8BD6-66C9-6F94-FA63980A70E4}"/>
          </ac:spMkLst>
        </pc:spChg>
        <pc:spChg chg="add mod">
          <ac:chgData name="Filipa Abreu" userId="797b8711-3de7-4353-b82c-ee3c32178c83" providerId="ADAL" clId="{FC0F8A12-9A78-4843-8020-5DB052E8F77C}" dt="2024-10-10T09:43:12.666" v="10" actId="34135"/>
          <ac:spMkLst>
            <pc:docMk/>
            <pc:sldMk cId="0" sldId="281"/>
            <ac:spMk id="4" creationId="{F91847EC-B214-9A2E-24CF-CB36A6C7DC6C}"/>
          </ac:spMkLst>
        </pc:spChg>
        <pc:spChg chg="mod">
          <ac:chgData name="Filipa Abreu" userId="797b8711-3de7-4353-b82c-ee3c32178c83" providerId="ADAL" clId="{FC0F8A12-9A78-4843-8020-5DB052E8F77C}" dt="2024-10-10T09:43:12.666" v="10" actId="34135"/>
          <ac:spMkLst>
            <pc:docMk/>
            <pc:sldMk cId="0" sldId="281"/>
            <ac:spMk id="308" creationId="{00000000-0000-0000-0000-000000000000}"/>
          </ac:spMkLst>
        </pc:spChg>
        <pc:spChg chg="mod">
          <ac:chgData name="Filipa Abreu" userId="797b8711-3de7-4353-b82c-ee3c32178c83" providerId="ADAL" clId="{FC0F8A12-9A78-4843-8020-5DB052E8F77C}" dt="2024-10-10T09:43:12.666" v="10" actId="34135"/>
          <ac:spMkLst>
            <pc:docMk/>
            <pc:sldMk cId="0" sldId="281"/>
            <ac:spMk id="309" creationId="{00000000-0000-0000-0000-000000000000}"/>
          </ac:spMkLst>
        </pc:spChg>
        <pc:spChg chg="mod">
          <ac:chgData name="Filipa Abreu" userId="797b8711-3de7-4353-b82c-ee3c32178c83" providerId="ADAL" clId="{FC0F8A12-9A78-4843-8020-5DB052E8F77C}" dt="2024-10-10T09:43:12.666" v="10" actId="34135"/>
          <ac:spMkLst>
            <pc:docMk/>
            <pc:sldMk cId="0" sldId="281"/>
            <ac:spMk id="310" creationId="{00000000-0000-0000-0000-000000000000}"/>
          </ac:spMkLst>
        </pc:spChg>
        <pc:spChg chg="del">
          <ac:chgData name="Filipa Abreu" userId="797b8711-3de7-4353-b82c-ee3c32178c83" providerId="ADAL" clId="{FC0F8A12-9A78-4843-8020-5DB052E8F77C}" dt="2024-10-10T09:38:46.248" v="5" actId="478"/>
          <ac:spMkLst>
            <pc:docMk/>
            <pc:sldMk cId="0" sldId="281"/>
            <ac:spMk id="315" creationId="{00000000-0000-0000-0000-000000000000}"/>
          </ac:spMkLst>
        </pc:spChg>
        <pc:spChg chg="del">
          <ac:chgData name="Filipa Abreu" userId="797b8711-3de7-4353-b82c-ee3c32178c83" providerId="ADAL" clId="{FC0F8A12-9A78-4843-8020-5DB052E8F77C}" dt="2024-10-10T09:38:46.248" v="5" actId="478"/>
          <ac:spMkLst>
            <pc:docMk/>
            <pc:sldMk cId="0" sldId="281"/>
            <ac:spMk id="317" creationId="{00000000-0000-0000-0000-000000000000}"/>
          </ac:spMkLst>
        </pc:spChg>
        <pc:grpChg chg="add mod">
          <ac:chgData name="Filipa Abreu" userId="797b8711-3de7-4353-b82c-ee3c32178c83" providerId="ADAL" clId="{FC0F8A12-9A78-4843-8020-5DB052E8F77C}" dt="2024-10-10T09:43:12.666" v="10" actId="34135"/>
          <ac:grpSpMkLst>
            <pc:docMk/>
            <pc:sldMk cId="0" sldId="281"/>
            <ac:grpSpMk id="6" creationId="{D887110D-3F33-C075-5CD9-10FE392F3D49}"/>
          </ac:grpSpMkLst>
        </pc:grpChg>
        <pc:picChg chg="add 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2" creationId="{E5E49D7F-2CAD-63ED-357A-15AD6487477D}"/>
          </ac:picMkLst>
        </pc:picChg>
        <pc:picChg chg="add 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5" creationId="{AE678422-409B-72F6-B40B-3D68C0B20E06}"/>
          </ac:picMkLst>
        </pc:picChg>
        <pc:picChg chg="del">
          <ac:chgData name="Filipa Abreu" userId="797b8711-3de7-4353-b82c-ee3c32178c83" providerId="ADAL" clId="{FC0F8A12-9A78-4843-8020-5DB052E8F77C}" dt="2024-10-10T09:38:46.248" v="5" actId="478"/>
          <ac:picMkLst>
            <pc:docMk/>
            <pc:sldMk cId="0" sldId="281"/>
            <ac:picMk id="311" creationId="{00000000-0000-0000-0000-000000000000}"/>
          </ac:picMkLst>
        </pc:picChg>
        <pc:picChg chg="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312" creationId="{00000000-0000-0000-0000-000000000000}"/>
          </ac:picMkLst>
        </pc:picChg>
        <pc:picChg chg="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313" creationId="{00000000-0000-0000-0000-000000000000}"/>
          </ac:picMkLst>
        </pc:picChg>
        <pc:picChg chg="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314" creationId="{00000000-0000-0000-0000-000000000000}"/>
          </ac:picMkLst>
        </pc:picChg>
        <pc:picChg chg="del">
          <ac:chgData name="Filipa Abreu" userId="797b8711-3de7-4353-b82c-ee3c32178c83" providerId="ADAL" clId="{FC0F8A12-9A78-4843-8020-5DB052E8F77C}" dt="2024-10-10T09:38:46.248" v="5" actId="478"/>
          <ac:picMkLst>
            <pc:docMk/>
            <pc:sldMk cId="0" sldId="281"/>
            <ac:picMk id="316" creationId="{00000000-0000-0000-0000-000000000000}"/>
          </ac:picMkLst>
        </pc:picChg>
        <pc:picChg chg="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318" creationId="{00000000-0000-0000-0000-000000000000}"/>
          </ac:picMkLst>
        </pc:picChg>
        <pc:picChg chg="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319" creationId="{00000000-0000-0000-0000-000000000000}"/>
          </ac:picMkLst>
        </pc:picChg>
        <pc:picChg chg="mod">
          <ac:chgData name="Filipa Abreu" userId="797b8711-3de7-4353-b82c-ee3c32178c83" providerId="ADAL" clId="{FC0F8A12-9A78-4843-8020-5DB052E8F77C}" dt="2024-10-10T09:43:12.666" v="10" actId="34135"/>
          <ac:picMkLst>
            <pc:docMk/>
            <pc:sldMk cId="0" sldId="281"/>
            <ac:picMk id="320" creationId="{00000000-0000-0000-0000-000000000000}"/>
          </ac:picMkLst>
        </pc:picChg>
      </pc:sldChg>
      <pc:sldMasterChg chg="del delSldLayout">
        <pc:chgData name="Filipa Abreu" userId="797b8711-3de7-4353-b82c-ee3c32178c83" providerId="ADAL" clId="{FC0F8A12-9A78-4843-8020-5DB052E8F77C}" dt="2024-10-10T09:34:02.969" v="1" actId="47"/>
        <pc:sldMasterMkLst>
          <pc:docMk/>
          <pc:sldMasterMk cId="0" sldId="2147483655"/>
        </pc:sldMasterMkLst>
        <pc:sldLayoutChg chg="del">
          <pc:chgData name="Filipa Abreu" userId="797b8711-3de7-4353-b82c-ee3c32178c83" providerId="ADAL" clId="{FC0F8A12-9A78-4843-8020-5DB052E8F77C}" dt="2024-10-10T09:34:02.969" v="1" actId="47"/>
          <pc:sldLayoutMkLst>
            <pc:docMk/>
            <pc:sldMasterMk cId="0" sldId="2147483655"/>
            <pc:sldLayoutMk cId="0" sldId="214748365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Diapositivas que Taskmaster debe mostrar al final del juego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Descripción de la dinámica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Descargo de responsabilidad/explicación de la dinámica de los avatares 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Consulte el archivo "CharliesHouse_avatars_specifications.pptx" para obtener información más detallada.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Para obtener información más detallada sobre las características de los avatares y su influencia en las puntuaciones de los juegos, consulte el tema "</a:t>
            </a:r>
            <a:r>
              <a:rPr lang="en-US" sz="12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Análisis de los informes de progreso de los usuarios en formato SCORM</a:t>
            </a:r>
            <a:r>
              <a:rPr lang="en-US"/>
              <a:t>" de la "Guía del administrador de tareas del juego Charlie House".</a:t>
            </a:r>
            <a:endParaRPr/>
          </a:p>
          <a:p>
            <a:pPr marL="171450" marR="0" lvl="0" indent="-95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63" name="Google Shape;263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9" name="Google Shape;279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¿Qué hemos aprendido?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-"/>
            </a:pPr>
            <a:r>
              <a:rPr lang="en-US"/>
              <a:t>Presentación de las ideas principales del juego 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ource Code Pro"/>
              <a:buChar char="-"/>
            </a:pPr>
            <a:r>
              <a:rPr lang="en-US" sz="1200">
                <a:latin typeface="Source Code Pro"/>
                <a:ea typeface="Source Code Pro"/>
                <a:cs typeface="Source Code Pro"/>
                <a:sym typeface="Source Code Pro"/>
              </a:rPr>
              <a:t>Ánimo para aprender más sobre estos temas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5" name="Google Shape;285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¿Cómo fue el partido para los distintos equipos?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TM analiza y destaca algunos puntos sobre cómo fue el partido para los diferentes equipos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TM da a la gente la oportunidad de dar su opinión / hacer comentarios / oportunidades de mejora sobre cómo se opera el juego </a:t>
            </a:r>
            <a:r>
              <a:rPr lang="en-US" sz="1200"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1200">
                <a:latin typeface="Source Code Pro"/>
                <a:ea typeface="Source Code Pro"/>
                <a:cs typeface="Source Code Pro"/>
                <a:sym typeface="Source Code Pro"/>
              </a:rPr>
              <a:t>Feedback y sugerencias de mejora)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86" name="Google Shape;286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Evaluación general del juego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TM pide a cada portavoz que otorgue al juego una puntuación global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92" name="Google Shape;292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>
  <p:cSld name="Conteúdo com Legenda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o de Título">
  <p:cSld name="1_Diapositivo de Títul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3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3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apositivo de Título">
  <p:cSld name="2_Diapositivo de Título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4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o de Título">
  <p:cSld name="3_Diapositivo de Título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35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5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7"/>
          <p:cNvGrpSpPr/>
          <p:nvPr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11" name="Google Shape;11;p27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2;p27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36" descr="A white screen with a black bord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38" descr="A white screen with a black bord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38"/>
          <p:cNvSpPr/>
          <p:nvPr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jpg"/><Relationship Id="rId9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EDD6C483-1E78-162E-48DB-13019172115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Picture 11" descr="A round white house with glass windows&#10;&#10;Description automatically generated">
              <a:extLst>
                <a:ext uri="{FF2B5EF4-FFF2-40B4-BE49-F238E27FC236}">
                  <a16:creationId xmlns:a16="http://schemas.microsoft.com/office/drawing/2014/main" id="{3BE9B2E6-7B81-AB73-7C42-A5A89B1175D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3" name="Picture 5" descr="A cartoon robot with a black background&#10;&#10;Description automatically generated">
              <a:extLst>
                <a:ext uri="{FF2B5EF4-FFF2-40B4-BE49-F238E27FC236}">
                  <a16:creationId xmlns:a16="http://schemas.microsoft.com/office/drawing/2014/main" id="{277782DF-BDE8-D27D-C55F-EE35F5FB2401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443" y="1160979"/>
              <a:ext cx="3281566" cy="2804845"/>
            </a:xfrm>
            <a:prstGeom prst="rect">
              <a:avLst/>
            </a:prstGeom>
          </p:spPr>
        </p:pic>
        <p:pic>
          <p:nvPicPr>
            <p:cNvPr id="4" name="Picture 13" descr="A blue letter on a black background&#10;&#10;Description automatically generated">
              <a:extLst>
                <a:ext uri="{FF2B5EF4-FFF2-40B4-BE49-F238E27FC236}">
                  <a16:creationId xmlns:a16="http://schemas.microsoft.com/office/drawing/2014/main" id="{EB43734B-D855-3217-8157-71098CFC51C3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4852" y="438361"/>
              <a:ext cx="1802296" cy="303804"/>
            </a:xfrm>
            <a:prstGeom prst="rect">
              <a:avLst/>
            </a:prstGeom>
          </p:spPr>
        </p:pic>
        <p:pic>
          <p:nvPicPr>
            <p:cNvPr id="5" name="Picture 2" descr="A white text on a black background&#10;&#10;Description automatically generated">
              <a:extLst>
                <a:ext uri="{FF2B5EF4-FFF2-40B4-BE49-F238E27FC236}">
                  <a16:creationId xmlns:a16="http://schemas.microsoft.com/office/drawing/2014/main" id="{893E09D9-88C0-A559-7B88-37292A642B8D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093" y="2270098"/>
              <a:ext cx="4379035" cy="154509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0"/>
          <p:cNvSpPr txBox="1"/>
          <p:nvPr/>
        </p:nvSpPr>
        <p:spPr>
          <a:xfrm>
            <a:off x="1249680" y="1383551"/>
            <a:ext cx="9540240" cy="3693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INSTRUCCIONES PARA TASKMASTER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Este documento es una plantilla, por lo que las diapositivas desarrolladas deberán ser adaptadas por el Jefe de Tarea a las circunstancias específicas de la operacionalización del juego. 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En la zona de notas de cada diapositiva hay información adicional que puede ser útil. 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1"/>
          <p:cNvSpPr txBox="1"/>
          <p:nvPr/>
        </p:nvSpPr>
        <p:spPr>
          <a:xfrm>
            <a:off x="-3" y="1170191"/>
            <a:ext cx="12192000" cy="39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BIENVENIDO DE NUEVO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¿DESCUBRIREMOS QUIÉN HA GANADO?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22" descr="Uma imagem com clipart, desenho, ilustração, arte&#10;&#10;Descrição gerada automa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293" y="4013336"/>
            <a:ext cx="1800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22"/>
          <p:cNvSpPr/>
          <p:nvPr/>
        </p:nvSpPr>
        <p:spPr>
          <a:xfrm>
            <a:off x="9313992" y="5754983"/>
            <a:ext cx="2490733" cy="1478487"/>
          </a:xfrm>
          <a:prstGeom prst="roundRect">
            <a:avLst>
              <a:gd name="adj" fmla="val 16667"/>
            </a:avLst>
          </a:prstGeom>
          <a:solidFill>
            <a:srgbClr val="F9DFF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1200 puntos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SALA DE EQUIPOS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22"/>
          <p:cNvSpPr txBox="1"/>
          <p:nvPr/>
        </p:nvSpPr>
        <p:spPr>
          <a:xfrm>
            <a:off x="-1" y="1173367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TABLERO LÍDER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68" name="Google Shape;268;p22" descr="Uma imagem com chapéu, clipart, desenho, ilustração&#10;&#10;Descrição gerada automa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53838" y="3256672"/>
            <a:ext cx="180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22" descr="Uma imagem com clipart, desenho, ilustração, arte&#10;&#10;Descrição gerada automa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86456" y="2813995"/>
            <a:ext cx="180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2" descr="Uma imagem com clipart, ilustração, Desenho animado, Animação&#10;&#10;Descrição gerada automa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447911" y="3683392"/>
            <a:ext cx="180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2" descr="Uma imagem com desenho, clipart, ilustração, arte&#10;&#10;Descrição gerada automaticament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68464" y="1844315"/>
            <a:ext cx="1800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22"/>
          <p:cNvSpPr/>
          <p:nvPr/>
        </p:nvSpPr>
        <p:spPr>
          <a:xfrm>
            <a:off x="7121602" y="5371663"/>
            <a:ext cx="2490733" cy="1861807"/>
          </a:xfrm>
          <a:prstGeom prst="roundRect">
            <a:avLst>
              <a:gd name="adj" fmla="val 16667"/>
            </a:avLst>
          </a:prstGeom>
          <a:solidFill>
            <a:srgbClr val="9FE6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1750 puntos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SALA DE EQUIPOS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22"/>
          <p:cNvSpPr/>
          <p:nvPr/>
        </p:nvSpPr>
        <p:spPr>
          <a:xfrm>
            <a:off x="4854220" y="4988344"/>
            <a:ext cx="2498016" cy="2245126"/>
          </a:xfrm>
          <a:prstGeom prst="roundRect">
            <a:avLst>
              <a:gd name="adj" fmla="val 16667"/>
            </a:avLst>
          </a:prstGeom>
          <a:solidFill>
            <a:srgbClr val="EEA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2300 puntos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SALA DE EQUIPOS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22"/>
          <p:cNvSpPr/>
          <p:nvPr/>
        </p:nvSpPr>
        <p:spPr>
          <a:xfrm>
            <a:off x="2586838" y="4501916"/>
            <a:ext cx="2498016" cy="2731554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2800 puntos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SALA DE EQUIPOS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22"/>
          <p:cNvSpPr/>
          <p:nvPr/>
        </p:nvSpPr>
        <p:spPr>
          <a:xfrm>
            <a:off x="319456" y="3599235"/>
            <a:ext cx="2498016" cy="3634236"/>
          </a:xfrm>
          <a:prstGeom prst="roundRect">
            <a:avLst>
              <a:gd name="adj" fmla="val 16667"/>
            </a:avLst>
          </a:prstGeom>
          <a:solidFill>
            <a:srgbClr val="DA44AD"/>
          </a:solidFill>
          <a:ln w="12700" cap="flat" cmpd="sng">
            <a:solidFill>
              <a:srgbClr val="DA44A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3250 puntos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SALA DE EQUIPOS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22"/>
          <p:cNvSpPr/>
          <p:nvPr/>
        </p:nvSpPr>
        <p:spPr>
          <a:xfrm>
            <a:off x="-387275" y="6880297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3"/>
          <p:cNvSpPr txBox="1"/>
          <p:nvPr/>
        </p:nvSpPr>
        <p:spPr>
          <a:xfrm>
            <a:off x="0" y="1170940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¿QUÉ HEMOS APRENDIDO?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4"/>
          <p:cNvSpPr txBox="1"/>
          <p:nvPr/>
        </p:nvSpPr>
        <p:spPr>
          <a:xfrm>
            <a:off x="0" y="1170943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¿CÓMO FUE EL PARTIDO PARA LOS DISTINTOS EQUIPOS?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5"/>
          <p:cNvSpPr txBox="1"/>
          <p:nvPr/>
        </p:nvSpPr>
        <p:spPr>
          <a:xfrm>
            <a:off x="0" y="1170938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EVALUACIÓN GENERAL DEL JUEGO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5" name="Google Shape;295;p25"/>
          <p:cNvSpPr/>
          <p:nvPr/>
        </p:nvSpPr>
        <p:spPr>
          <a:xfrm>
            <a:off x="3558791" y="4098176"/>
            <a:ext cx="5074417" cy="1042517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6" name="Google Shape;296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39009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70704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2399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07314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75620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25"/>
          <p:cNvSpPr txBox="1"/>
          <p:nvPr/>
        </p:nvSpPr>
        <p:spPr>
          <a:xfrm>
            <a:off x="7501646" y="5140693"/>
            <a:ext cx="108735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ME ENCANTA</a:t>
            </a:r>
            <a:endParaRPr/>
          </a:p>
        </p:txBody>
      </p:sp>
      <p:sp>
        <p:nvSpPr>
          <p:cNvPr id="302" name="Google Shape;302;p25"/>
          <p:cNvSpPr txBox="1"/>
          <p:nvPr/>
        </p:nvSpPr>
        <p:spPr>
          <a:xfrm>
            <a:off x="3529445" y="5126781"/>
            <a:ext cx="108735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SE PUEDE MEJORAR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D887110D-3F33-C075-5CD9-10FE392F3D4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08" name="Google Shape;308;p2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" y="0"/>
              <a:ext cx="12191998" cy="5103635"/>
            </a:xfrm>
            <a:prstGeom prst="rect">
              <a:avLst/>
            </a:prstGeom>
            <a:solidFill>
              <a:srgbClr val="0156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2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5095453"/>
              <a:ext cx="12192000" cy="176254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26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05038" y="2099433"/>
              <a:ext cx="698090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200" b="1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GRACIAS</a:t>
              </a:r>
              <a:endParaRPr/>
            </a:p>
          </p:txBody>
        </p:sp>
        <p:pic>
          <p:nvPicPr>
            <p:cNvPr id="312" name="Google Shape;312;p26" descr="Universitat de les Illes Balears - Cursos.com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72172" y="5354448"/>
              <a:ext cx="1153051" cy="4719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3" name="Google Shape;313;p26" descr="Empowering Young Disadvantaged Individuals to be changemakers in their ...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401592" y="5393714"/>
              <a:ext cx="922009" cy="3934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4" name="Google Shape;314;p26" descr="Aarhus University - Short Term Programs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54061" y="5309288"/>
              <a:ext cx="1198053" cy="643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8" name="Google Shape;318;p26" descr="Uma imagem com captura de ecrã, Tipo de letra, Gráficos, logótip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305609" y="5484568"/>
              <a:ext cx="687577" cy="31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9" name="Google Shape;319;p26" descr="Uma imagem com Tipo de letra, Gráficos, logótipo, text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321715" y="5259042"/>
              <a:ext cx="799726" cy="7997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0" name="Google Shape;320;p26" descr="Uma imagem com texto, Tipo de letra, Gráficos, logótip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7560981" y="5463849"/>
              <a:ext cx="1237801" cy="3696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" name="Google Shape;155;p9">
              <a:extLst>
                <a:ext uri="{FF2B5EF4-FFF2-40B4-BE49-F238E27FC236}">
                  <a16:creationId xmlns:a16="http://schemas.microsoft.com/office/drawing/2014/main" id="{E5E49D7F-2CAD-63ED-357A-15AD6487477D}"/>
                </a:ext>
              </a:extLst>
            </p:cNvPr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0294300" y="5339690"/>
              <a:ext cx="1390662" cy="973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Google Shape;159;p9">
              <a:extLst>
                <a:ext uri="{FF2B5EF4-FFF2-40B4-BE49-F238E27FC236}">
                  <a16:creationId xmlns:a16="http://schemas.microsoft.com/office/drawing/2014/main" id="{CF4ABB40-8BD6-66C9-6F94-FA63980A70E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467325" y="6054917"/>
              <a:ext cx="7083645" cy="577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50" dirty="0">
                  <a:solidFill>
                    <a:srgbClr val="AEABAB"/>
                  </a:solidFill>
                  <a:latin typeface="Arial"/>
                  <a:ea typeface="Arial"/>
                  <a:cs typeface="Arial"/>
                  <a:sym typeface="Arial"/>
                </a:rPr>
  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  </a:r>
              <a:endParaRPr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" name="Google Shape;161;p9">
              <a:extLst>
                <a:ext uri="{FF2B5EF4-FFF2-40B4-BE49-F238E27FC236}">
                  <a16:creationId xmlns:a16="http://schemas.microsoft.com/office/drawing/2014/main" id="{F91847EC-B214-9A2E-24CF-CB36A6C7DC6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50800" y="6284212"/>
              <a:ext cx="249940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0" i="0" u="none" strike="noStrike">
                  <a:solidFill>
                    <a:srgbClr val="75707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2022-1-ES01-KA220-HED-000085257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75707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5" name="Imagem 4" descr="Uma imagem com captura de ecrã, Tipo de letra, Azul elétrico, Gráficos&#10;&#10;Descrição gerada automaticamente">
              <a:extLst>
                <a:ext uri="{FF2B5EF4-FFF2-40B4-BE49-F238E27FC236}">
                  <a16:creationId xmlns:a16="http://schemas.microsoft.com/office/drawing/2014/main" id="{AE678422-409B-72F6-B40B-3D68C0B20E06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9909" y="6116078"/>
              <a:ext cx="1692170" cy="409791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363</Words>
  <Application>Microsoft Office PowerPoint</Application>
  <PresentationFormat>Ecrã Panorâmico</PresentationFormat>
  <Paragraphs>58</Paragraphs>
  <Slides>8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dos diapositivos</vt:lpstr>
      </vt:variant>
      <vt:variant>
        <vt:i4>8</vt:i4>
      </vt:variant>
    </vt:vector>
  </HeadingPairs>
  <TitlesOfParts>
    <vt:vector size="15" baseType="lpstr">
      <vt:lpstr>Arial</vt:lpstr>
      <vt:lpstr>Source Code Pro</vt:lpstr>
      <vt:lpstr>Montserrat</vt:lpstr>
      <vt:lpstr>Calibri</vt:lpstr>
      <vt:lpstr>1_Tema do Office</vt:lpstr>
      <vt:lpstr>Office Theme</vt:lpstr>
      <vt:lpstr>2_Office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Filipa Abreu</dc:creator>
  <cp:lastModifiedBy>Filipa Abreu</cp:lastModifiedBy>
  <cp:revision>1</cp:revision>
  <dcterms:created xsi:type="dcterms:W3CDTF">2024-04-08T17:26:03Z</dcterms:created>
  <dcterms:modified xsi:type="dcterms:W3CDTF">2024-10-10T09:43:13Z</dcterms:modified>
</cp:coreProperties>
</file>