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 id="2147483657" r:id="rId3"/>
    <p:sldMasterId id="2147483659"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embeddedFontLst>
    <p:embeddedFont>
      <p:font typeface="Montserrat"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731">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gDBmrmlz2UJrYyK21SBQoIP7gFT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200D3E-36D6-49BF-80F1-79FE8D5D4C85}" v="7" dt="2024-10-21T08:54:36.320"/>
  </p1510:revLst>
</p1510:revInfo>
</file>

<file path=ppt/tableStyles.xml><?xml version="1.0" encoding="utf-8"?>
<a:tblStyleLst xmlns:a="http://schemas.openxmlformats.org/drawingml/2006/main" def="{E45CA1EA-85D2-47C8-80D1-34BCE6EFE04D}">
  <a:tblStyle styleId="{E45CA1EA-85D2-47C8-80D1-34BCE6EFE04D}" styleName="Table_0">
    <a:wholeTbl>
      <a:tcTxStyle b="off" i="off">
        <a:font>
          <a:latin typeface="Aptos"/>
          <a:ea typeface="Aptos"/>
          <a:cs typeface="Aptos"/>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1">
              <a:alpha val="20000"/>
            </a:schemeClr>
          </a:solidFill>
        </a:fill>
      </a:tcStyle>
    </a:band1H>
    <a:band2H>
      <a:tcTxStyle/>
      <a:tcStyle>
        <a:tcBdr/>
      </a:tcStyle>
    </a:band2H>
    <a:band1V>
      <a:tcTxStyle/>
      <a:tcStyle>
        <a:tcBdr/>
        <a:fill>
          <a:solidFill>
            <a:schemeClr val="accent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876" y="126"/>
      </p:cViewPr>
      <p:guideLst>
        <p:guide orient="horz" pos="2160"/>
        <p:guide pos="3840"/>
        <p:guide orient="horz" pos="73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3" Type="http://schemas.openxmlformats.org/officeDocument/2006/relationships/slideMaster" Target="slideMasters/slideMaster3.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1.fntdata"/><Relationship Id="rId49" Type="http://schemas.microsoft.com/office/2016/11/relationships/changesInfo" Target="changesInfos/changesInfo1.xml"/><Relationship Id="rId10" Type="http://schemas.openxmlformats.org/officeDocument/2006/relationships/slide" Target="slides/slide6.xml"/><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 Id="rId4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a Abreu" userId="797b8711-3de7-4353-b82c-ee3c32178c83" providerId="ADAL" clId="{09200D3E-36D6-49BF-80F1-79FE8D5D4C85}"/>
    <pc:docChg chg="custSel modSld modMainMaster">
      <pc:chgData name="Filipa Abreu" userId="797b8711-3de7-4353-b82c-ee3c32178c83" providerId="ADAL" clId="{09200D3E-36D6-49BF-80F1-79FE8D5D4C85}" dt="2024-10-21T08:55:34.973" v="97" actId="14100"/>
      <pc:docMkLst>
        <pc:docMk/>
      </pc:docMkLst>
      <pc:sldChg chg="addSp delSp modSp mod">
        <pc:chgData name="Filipa Abreu" userId="797b8711-3de7-4353-b82c-ee3c32178c83" providerId="ADAL" clId="{09200D3E-36D6-49BF-80F1-79FE8D5D4C85}" dt="2024-10-21T08:53:55.868" v="81"/>
        <pc:sldMkLst>
          <pc:docMk/>
          <pc:sldMk cId="0" sldId="256"/>
        </pc:sldMkLst>
        <pc:grpChg chg="add mod">
          <ac:chgData name="Filipa Abreu" userId="797b8711-3de7-4353-b82c-ee3c32178c83" providerId="ADAL" clId="{09200D3E-36D6-49BF-80F1-79FE8D5D4C85}" dt="2024-10-21T08:53:55.868" v="81"/>
          <ac:grpSpMkLst>
            <pc:docMk/>
            <pc:sldMk cId="0" sldId="256"/>
            <ac:grpSpMk id="2" creationId="{B71A41FA-160A-7D2F-38CE-82C7566D9469}"/>
          </ac:grpSpMkLst>
        </pc:grpChg>
        <pc:picChg chg="mod">
          <ac:chgData name="Filipa Abreu" userId="797b8711-3de7-4353-b82c-ee3c32178c83" providerId="ADAL" clId="{09200D3E-36D6-49BF-80F1-79FE8D5D4C85}" dt="2024-10-21T08:53:55.868" v="81"/>
          <ac:picMkLst>
            <pc:docMk/>
            <pc:sldMk cId="0" sldId="256"/>
            <ac:picMk id="3" creationId="{25EBBF0B-5AB8-BA0A-848F-F378E8120154}"/>
          </ac:picMkLst>
        </pc:picChg>
        <pc:picChg chg="mod">
          <ac:chgData name="Filipa Abreu" userId="797b8711-3de7-4353-b82c-ee3c32178c83" providerId="ADAL" clId="{09200D3E-36D6-49BF-80F1-79FE8D5D4C85}" dt="2024-10-21T08:53:55.868" v="81"/>
          <ac:picMkLst>
            <pc:docMk/>
            <pc:sldMk cId="0" sldId="256"/>
            <ac:picMk id="4" creationId="{5E447886-638C-7569-BDAD-5CECC5C4821B}"/>
          </ac:picMkLst>
        </pc:picChg>
        <pc:picChg chg="mod">
          <ac:chgData name="Filipa Abreu" userId="797b8711-3de7-4353-b82c-ee3c32178c83" providerId="ADAL" clId="{09200D3E-36D6-49BF-80F1-79FE8D5D4C85}" dt="2024-10-21T08:53:55.868" v="81"/>
          <ac:picMkLst>
            <pc:docMk/>
            <pc:sldMk cId="0" sldId="256"/>
            <ac:picMk id="5" creationId="{6ACD4EBE-A50F-6231-C4F1-75B6CE3DFD42}"/>
          </ac:picMkLst>
        </pc:picChg>
        <pc:picChg chg="mod">
          <ac:chgData name="Filipa Abreu" userId="797b8711-3de7-4353-b82c-ee3c32178c83" providerId="ADAL" clId="{09200D3E-36D6-49BF-80F1-79FE8D5D4C85}" dt="2024-10-21T08:53:55.868" v="81"/>
          <ac:picMkLst>
            <pc:docMk/>
            <pc:sldMk cId="0" sldId="256"/>
            <ac:picMk id="6" creationId="{5CA917CE-8E5F-99FA-621C-111AD41A8912}"/>
          </ac:picMkLst>
        </pc:picChg>
        <pc:picChg chg="del">
          <ac:chgData name="Filipa Abreu" userId="797b8711-3de7-4353-b82c-ee3c32178c83" providerId="ADAL" clId="{09200D3E-36D6-49BF-80F1-79FE8D5D4C85}" dt="2024-10-21T08:53:25.109" v="80" actId="478"/>
          <ac:picMkLst>
            <pc:docMk/>
            <pc:sldMk cId="0" sldId="256"/>
            <ac:picMk id="45" creationId="{00000000-0000-0000-0000-000000000000}"/>
          </ac:picMkLst>
        </pc:picChg>
      </pc:sldChg>
      <pc:sldChg chg="modSp mod">
        <pc:chgData name="Filipa Abreu" userId="797b8711-3de7-4353-b82c-ee3c32178c83" providerId="ADAL" clId="{09200D3E-36D6-49BF-80F1-79FE8D5D4C85}" dt="2024-10-21T08:51:45.045" v="63" actId="1035"/>
        <pc:sldMkLst>
          <pc:docMk/>
          <pc:sldMk cId="0" sldId="262"/>
        </pc:sldMkLst>
        <pc:spChg chg="mod">
          <ac:chgData name="Filipa Abreu" userId="797b8711-3de7-4353-b82c-ee3c32178c83" providerId="ADAL" clId="{09200D3E-36D6-49BF-80F1-79FE8D5D4C85}" dt="2024-10-21T08:51:02.479" v="47" actId="1035"/>
          <ac:spMkLst>
            <pc:docMk/>
            <pc:sldMk cId="0" sldId="262"/>
            <ac:spMk id="103" creationId="{00000000-0000-0000-0000-000000000000}"/>
          </ac:spMkLst>
        </pc:spChg>
        <pc:graphicFrameChg chg="mod modGraphic">
          <ac:chgData name="Filipa Abreu" userId="797b8711-3de7-4353-b82c-ee3c32178c83" providerId="ADAL" clId="{09200D3E-36D6-49BF-80F1-79FE8D5D4C85}" dt="2024-10-21T08:51:45.045" v="63" actId="1035"/>
          <ac:graphicFrameMkLst>
            <pc:docMk/>
            <pc:sldMk cId="0" sldId="262"/>
            <ac:graphicFrameMk id="104" creationId="{00000000-0000-0000-0000-000000000000}"/>
          </ac:graphicFrameMkLst>
        </pc:graphicFrameChg>
      </pc:sldChg>
      <pc:sldChg chg="addSp delSp modSp mod">
        <pc:chgData name="Filipa Abreu" userId="797b8711-3de7-4353-b82c-ee3c32178c83" providerId="ADAL" clId="{09200D3E-36D6-49BF-80F1-79FE8D5D4C85}" dt="2024-10-21T08:55:34.973" v="97" actId="14100"/>
        <pc:sldMkLst>
          <pc:docMk/>
          <pc:sldMk cId="0" sldId="264"/>
        </pc:sldMkLst>
        <pc:spChg chg="del mod">
          <ac:chgData name="Filipa Abreu" userId="797b8711-3de7-4353-b82c-ee3c32178c83" providerId="ADAL" clId="{09200D3E-36D6-49BF-80F1-79FE8D5D4C85}" dt="2024-10-21T08:52:51.151" v="73" actId="478"/>
          <ac:spMkLst>
            <pc:docMk/>
            <pc:sldMk cId="0" sldId="264"/>
            <ac:spMk id="153" creationId="{00000000-0000-0000-0000-000000000000}"/>
          </ac:spMkLst>
        </pc:spChg>
        <pc:spChg chg="del">
          <ac:chgData name="Filipa Abreu" userId="797b8711-3de7-4353-b82c-ee3c32178c83" providerId="ADAL" clId="{09200D3E-36D6-49BF-80F1-79FE8D5D4C85}" dt="2024-10-21T08:52:22.558" v="66" actId="478"/>
          <ac:spMkLst>
            <pc:docMk/>
            <pc:sldMk cId="0" sldId="264"/>
            <ac:spMk id="159" creationId="{00000000-0000-0000-0000-000000000000}"/>
          </ac:spMkLst>
        </pc:spChg>
        <pc:spChg chg="del">
          <ac:chgData name="Filipa Abreu" userId="797b8711-3de7-4353-b82c-ee3c32178c83" providerId="ADAL" clId="{09200D3E-36D6-49BF-80F1-79FE8D5D4C85}" dt="2024-10-21T08:52:22.558" v="66" actId="478"/>
          <ac:spMkLst>
            <pc:docMk/>
            <pc:sldMk cId="0" sldId="264"/>
            <ac:spMk id="161" creationId="{00000000-0000-0000-0000-000000000000}"/>
          </ac:spMkLst>
        </pc:spChg>
        <pc:picChg chg="add mod">
          <ac:chgData name="Filipa Abreu" userId="797b8711-3de7-4353-b82c-ee3c32178c83" providerId="ADAL" clId="{09200D3E-36D6-49BF-80F1-79FE8D5D4C85}" dt="2024-10-21T08:55:34.973" v="97" actId="14100"/>
          <ac:picMkLst>
            <pc:docMk/>
            <pc:sldMk cId="0" sldId="264"/>
            <ac:picMk id="3" creationId="{2FF93F65-F362-D630-E8D9-53A3C55677CE}"/>
          </ac:picMkLst>
        </pc:picChg>
        <pc:picChg chg="del">
          <ac:chgData name="Filipa Abreu" userId="797b8711-3de7-4353-b82c-ee3c32178c83" providerId="ADAL" clId="{09200D3E-36D6-49BF-80F1-79FE8D5D4C85}" dt="2024-10-21T08:52:22.558" v="66" actId="478"/>
          <ac:picMkLst>
            <pc:docMk/>
            <pc:sldMk cId="0" sldId="264"/>
            <ac:picMk id="155"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6"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7"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8"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0"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2"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3"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4" creationId="{00000000-0000-0000-0000-000000000000}"/>
          </ac:picMkLst>
        </pc:picChg>
      </pc:sldChg>
      <pc:sldMasterChg chg="modSldLayout">
        <pc:chgData name="Filipa Abreu" userId="797b8711-3de7-4353-b82c-ee3c32178c83" providerId="ADAL" clId="{09200D3E-36D6-49BF-80F1-79FE8D5D4C85}" dt="2024-10-21T08:54:14.924" v="84" actId="478"/>
        <pc:sldMasterMkLst>
          <pc:docMk/>
          <pc:sldMasterMk cId="0" sldId="2147483648"/>
        </pc:sldMasterMkLst>
        <pc:sldLayoutChg chg="delSp mod">
          <pc:chgData name="Filipa Abreu" userId="797b8711-3de7-4353-b82c-ee3c32178c83" providerId="ADAL" clId="{09200D3E-36D6-49BF-80F1-79FE8D5D4C85}" dt="2024-10-21T08:54:14.924" v="84" actId="478"/>
          <pc:sldLayoutMkLst>
            <pc:docMk/>
            <pc:sldMasterMk cId="0" sldId="2147483648"/>
            <pc:sldLayoutMk cId="0" sldId="2147483649"/>
          </pc:sldLayoutMkLst>
          <pc:spChg chg="del">
            <ac:chgData name="Filipa Abreu" userId="797b8711-3de7-4353-b82c-ee3c32178c83" providerId="ADAL" clId="{09200D3E-36D6-49BF-80F1-79FE8D5D4C85}" dt="2024-10-21T08:54:14.924" v="84" actId="478"/>
            <ac:spMkLst>
              <pc:docMk/>
              <pc:sldMasterMk cId="0" sldId="2147483648"/>
              <pc:sldLayoutMk cId="0" sldId="2147483649"/>
              <ac:spMk id="14" creationId="{00000000-0000-0000-0000-000000000000}"/>
            </ac:spMkLst>
          </pc:spChg>
          <pc:spChg chg="del">
            <ac:chgData name="Filipa Abreu" userId="797b8711-3de7-4353-b82c-ee3c32178c83" providerId="ADAL" clId="{09200D3E-36D6-49BF-80F1-79FE8D5D4C85}" dt="2024-10-21T08:54:12.902" v="83" actId="478"/>
            <ac:spMkLst>
              <pc:docMk/>
              <pc:sldMasterMk cId="0" sldId="2147483648"/>
              <pc:sldLayoutMk cId="0" sldId="2147483649"/>
              <ac:spMk id="15" creationId="{00000000-0000-0000-0000-000000000000}"/>
            </ac:spMkLst>
          </pc:spChg>
          <pc:spChg chg="del">
            <ac:chgData name="Filipa Abreu" userId="797b8711-3de7-4353-b82c-ee3c32178c83" providerId="ADAL" clId="{09200D3E-36D6-49BF-80F1-79FE8D5D4C85}" dt="2024-10-21T08:54:10.054" v="82" actId="478"/>
            <ac:spMkLst>
              <pc:docMk/>
              <pc:sldMasterMk cId="0" sldId="2147483648"/>
              <pc:sldLayoutMk cId="0" sldId="2147483649"/>
              <ac:spMk id="16" creationId="{00000000-0000-0000-0000-000000000000}"/>
            </ac:spMkLst>
          </pc:spChg>
        </pc:sldLayoutChg>
      </pc:sldMasterChg>
      <pc:sldMasterChg chg="addSp delSp modSp mod">
        <pc:chgData name="Filipa Abreu" userId="797b8711-3de7-4353-b82c-ee3c32178c83" providerId="ADAL" clId="{09200D3E-36D6-49BF-80F1-79FE8D5D4C85}" dt="2024-10-21T08:54:49.276" v="95" actId="1036"/>
        <pc:sldMasterMkLst>
          <pc:docMk/>
          <pc:sldMasterMk cId="0" sldId="2147483655"/>
        </pc:sldMasterMkLst>
        <pc:spChg chg="add mod">
          <ac:chgData name="Filipa Abreu" userId="797b8711-3de7-4353-b82c-ee3c32178c83" providerId="ADAL" clId="{09200D3E-36D6-49BF-80F1-79FE8D5D4C85}" dt="2024-10-21T08:45:42.120" v="4"/>
          <ac:spMkLst>
            <pc:docMk/>
            <pc:sldMasterMk cId="0" sldId="2147483655"/>
            <ac:spMk id="2" creationId="{4943D600-B46C-7510-261B-DC6B0297F391}"/>
          </ac:spMkLst>
        </pc:spChg>
        <pc:spChg chg="mod">
          <ac:chgData name="Filipa Abreu" userId="797b8711-3de7-4353-b82c-ee3c32178c83" providerId="ADAL" clId="{09200D3E-36D6-49BF-80F1-79FE8D5D4C85}" dt="2024-10-21T08:54:49.276" v="95" actId="1036"/>
          <ac:spMkLst>
            <pc:docMk/>
            <pc:sldMasterMk cId="0" sldId="2147483655"/>
            <ac:spMk id="31" creationId="{00000000-0000-0000-0000-000000000000}"/>
          </ac:spMkLst>
        </pc:spChg>
        <pc:grpChg chg="add mod ord">
          <ac:chgData name="Filipa Abreu" userId="797b8711-3de7-4353-b82c-ee3c32178c83" providerId="ADAL" clId="{09200D3E-36D6-49BF-80F1-79FE8D5D4C85}" dt="2024-10-21T08:54:39.503" v="88" actId="167"/>
          <ac:grpSpMkLst>
            <pc:docMk/>
            <pc:sldMasterMk cId="0" sldId="2147483655"/>
            <ac:grpSpMk id="5" creationId="{AF3DAD0A-7293-A943-9AA0-81179412BDAD}"/>
          </ac:grpSpMkLst>
        </pc:grpChg>
        <pc:picChg chg="add mod">
          <ac:chgData name="Filipa Abreu" userId="797b8711-3de7-4353-b82c-ee3c32178c83" providerId="ADAL" clId="{09200D3E-36D6-49BF-80F1-79FE8D5D4C85}" dt="2024-10-21T08:45:42.120" v="4"/>
          <ac:picMkLst>
            <pc:docMk/>
            <pc:sldMasterMk cId="0" sldId="2147483655"/>
            <ac:picMk id="3" creationId="{A618D08A-995D-9F32-CA3F-6F558034C008}"/>
          </ac:picMkLst>
        </pc:picChg>
        <pc:picChg chg="add mod">
          <ac:chgData name="Filipa Abreu" userId="797b8711-3de7-4353-b82c-ee3c32178c83" providerId="ADAL" clId="{09200D3E-36D6-49BF-80F1-79FE8D5D4C85}" dt="2024-10-21T08:45:42.120" v="4"/>
          <ac:picMkLst>
            <pc:docMk/>
            <pc:sldMasterMk cId="0" sldId="2147483655"/>
            <ac:picMk id="4" creationId="{9BDBF924-A980-3380-65C7-D1DB6193E20E}"/>
          </ac:picMkLst>
        </pc:picChg>
        <pc:picChg chg="mod">
          <ac:chgData name="Filipa Abreu" userId="797b8711-3de7-4353-b82c-ee3c32178c83" providerId="ADAL" clId="{09200D3E-36D6-49BF-80F1-79FE8D5D4C85}" dt="2024-10-21T08:54:36.320" v="87"/>
          <ac:picMkLst>
            <pc:docMk/>
            <pc:sldMasterMk cId="0" sldId="2147483655"/>
            <ac:picMk id="6" creationId="{AA4B904C-8FB4-917C-668A-A1BC40F12045}"/>
          </ac:picMkLst>
        </pc:picChg>
        <pc:picChg chg="mod">
          <ac:chgData name="Filipa Abreu" userId="797b8711-3de7-4353-b82c-ee3c32178c83" providerId="ADAL" clId="{09200D3E-36D6-49BF-80F1-79FE8D5D4C85}" dt="2024-10-21T08:54:36.320" v="87"/>
          <ac:picMkLst>
            <pc:docMk/>
            <pc:sldMasterMk cId="0" sldId="2147483655"/>
            <ac:picMk id="7" creationId="{2882D784-B099-EA25-7A3E-F944E6EA5CAC}"/>
          </ac:picMkLst>
        </pc:picChg>
        <pc:picChg chg="mod">
          <ac:chgData name="Filipa Abreu" userId="797b8711-3de7-4353-b82c-ee3c32178c83" providerId="ADAL" clId="{09200D3E-36D6-49BF-80F1-79FE8D5D4C85}" dt="2024-10-21T08:54:36.320" v="87"/>
          <ac:picMkLst>
            <pc:docMk/>
            <pc:sldMasterMk cId="0" sldId="2147483655"/>
            <ac:picMk id="8" creationId="{5A8DA7BF-6990-ED2E-E5BA-95DC6B7984DB}"/>
          </ac:picMkLst>
        </pc:picChg>
        <pc:picChg chg="mod">
          <ac:chgData name="Filipa Abreu" userId="797b8711-3de7-4353-b82c-ee3c32178c83" providerId="ADAL" clId="{09200D3E-36D6-49BF-80F1-79FE8D5D4C85}" dt="2024-10-21T08:54:36.320" v="87"/>
          <ac:picMkLst>
            <pc:docMk/>
            <pc:sldMasterMk cId="0" sldId="2147483655"/>
            <ac:picMk id="9" creationId="{3E714F8A-2106-3FFE-9D4D-82B83ADED24A}"/>
          </ac:picMkLst>
        </pc:picChg>
        <pc:picChg chg="del">
          <ac:chgData name="Filipa Abreu" userId="797b8711-3de7-4353-b82c-ee3c32178c83" providerId="ADAL" clId="{09200D3E-36D6-49BF-80F1-79FE8D5D4C85}" dt="2024-10-21T08:54:32.902" v="86" actId="478"/>
          <ac:picMkLst>
            <pc:docMk/>
            <pc:sldMasterMk cId="0" sldId="2147483655"/>
            <ac:picMk id="28" creationId="{00000000-0000-0000-0000-000000000000}"/>
          </ac:picMkLst>
        </pc:picChg>
        <pc:picChg chg="del">
          <ac:chgData name="Filipa Abreu" userId="797b8711-3de7-4353-b82c-ee3c32178c83" providerId="ADAL" clId="{09200D3E-36D6-49BF-80F1-79FE8D5D4C85}" dt="2024-10-21T08:45:38.485" v="3" actId="478"/>
          <ac:picMkLst>
            <pc:docMk/>
            <pc:sldMasterMk cId="0" sldId="2147483655"/>
            <ac:picMk id="29" creationId="{00000000-0000-0000-0000-000000000000}"/>
          </ac:picMkLst>
        </pc:picChg>
      </pc:sldMasterChg>
      <pc:sldMasterChg chg="addSp modSp mod">
        <pc:chgData name="Filipa Abreu" userId="797b8711-3de7-4353-b82c-ee3c32178c83" providerId="ADAL" clId="{09200D3E-36D6-49BF-80F1-79FE8D5D4C85}" dt="2024-10-21T08:47:20.735" v="16" actId="34135"/>
        <pc:sldMasterMkLst>
          <pc:docMk/>
          <pc:sldMasterMk cId="0" sldId="2147483657"/>
        </pc:sldMasterMkLst>
        <pc:spChg chg="add mod">
          <ac:chgData name="Filipa Abreu" userId="797b8711-3de7-4353-b82c-ee3c32178c83" providerId="ADAL" clId="{09200D3E-36D6-49BF-80F1-79FE8D5D4C85}" dt="2024-10-21T08:47:20.735" v="16" actId="34135"/>
          <ac:spMkLst>
            <pc:docMk/>
            <pc:sldMasterMk cId="0" sldId="2147483657"/>
            <ac:spMk id="2" creationId="{60B03052-8A81-817E-DD19-027924798F95}"/>
          </ac:spMkLst>
        </pc:spChg>
        <pc:picChg chg="add mod">
          <ac:chgData name="Filipa Abreu" userId="797b8711-3de7-4353-b82c-ee3c32178c83" providerId="ADAL" clId="{09200D3E-36D6-49BF-80F1-79FE8D5D4C85}" dt="2024-10-21T08:47:20.735" v="16" actId="34135"/>
          <ac:picMkLst>
            <pc:docMk/>
            <pc:sldMasterMk cId="0" sldId="2147483657"/>
            <ac:picMk id="3" creationId="{453D2175-D7BB-CA76-2638-A5FA2A0ACFE2}"/>
          </ac:picMkLst>
        </pc:picChg>
        <pc:picChg chg="add mod">
          <ac:chgData name="Filipa Abreu" userId="797b8711-3de7-4353-b82c-ee3c32178c83" providerId="ADAL" clId="{09200D3E-36D6-49BF-80F1-79FE8D5D4C85}" dt="2024-10-21T08:47:20.735" v="16" actId="34135"/>
          <ac:picMkLst>
            <pc:docMk/>
            <pc:sldMasterMk cId="0" sldId="2147483657"/>
            <ac:picMk id="4" creationId="{9A9DC99E-243F-682A-4596-78ED6331458E}"/>
          </ac:picMkLst>
        </pc:picChg>
        <pc:picChg chg="add mod">
          <ac:chgData name="Filipa Abreu" userId="797b8711-3de7-4353-b82c-ee3c32178c83" providerId="ADAL" clId="{09200D3E-36D6-49BF-80F1-79FE8D5D4C85}" dt="2024-10-21T08:47:20.735" v="16" actId="34135"/>
          <ac:picMkLst>
            <pc:docMk/>
            <pc:sldMasterMk cId="0" sldId="2147483657"/>
            <ac:picMk id="6" creationId="{8F44B379-348E-6C8E-9208-73D54DACF2CD}"/>
          </ac:picMkLst>
        </pc:picChg>
        <pc:picChg chg="mod">
          <ac:chgData name="Filipa Abreu" userId="797b8711-3de7-4353-b82c-ee3c32178c83" providerId="ADAL" clId="{09200D3E-36D6-49BF-80F1-79FE8D5D4C85}" dt="2024-10-21T08:47:20.735" v="16" actId="34135"/>
          <ac:picMkLst>
            <pc:docMk/>
            <pc:sldMasterMk cId="0" sldId="2147483657"/>
            <ac:picMk id="34" creationId="{00000000-0000-0000-0000-000000000000}"/>
          </ac:picMkLst>
        </pc:picChg>
      </pc:sldMasterChg>
      <pc:sldMasterChg chg="addSp modSp">
        <pc:chgData name="Filipa Abreu" userId="797b8711-3de7-4353-b82c-ee3c32178c83" providerId="ADAL" clId="{09200D3E-36D6-49BF-80F1-79FE8D5D4C85}" dt="2024-10-21T08:47:56.951" v="17"/>
        <pc:sldMasterMkLst>
          <pc:docMk/>
          <pc:sldMasterMk cId="0" sldId="2147483659"/>
        </pc:sldMasterMkLst>
        <pc:spChg chg="add mod">
          <ac:chgData name="Filipa Abreu" userId="797b8711-3de7-4353-b82c-ee3c32178c83" providerId="ADAL" clId="{09200D3E-36D6-49BF-80F1-79FE8D5D4C85}" dt="2024-10-21T08:47:56.951" v="17"/>
          <ac:spMkLst>
            <pc:docMk/>
            <pc:sldMasterMk cId="0" sldId="2147483659"/>
            <ac:spMk id="2" creationId="{1019CFD3-4BC6-3BAC-DE97-1AB738A7E94C}"/>
          </ac:spMkLst>
        </pc:spChg>
        <pc:picChg chg="add mod">
          <ac:chgData name="Filipa Abreu" userId="797b8711-3de7-4353-b82c-ee3c32178c83" providerId="ADAL" clId="{09200D3E-36D6-49BF-80F1-79FE8D5D4C85}" dt="2024-10-21T08:47:56.951" v="17"/>
          <ac:picMkLst>
            <pc:docMk/>
            <pc:sldMasterMk cId="0" sldId="2147483659"/>
            <ac:picMk id="3" creationId="{23267167-0951-F03D-4556-A8CDB9594692}"/>
          </ac:picMkLst>
        </pc:picChg>
        <pc:picChg chg="add mod">
          <ac:chgData name="Filipa Abreu" userId="797b8711-3de7-4353-b82c-ee3c32178c83" providerId="ADAL" clId="{09200D3E-36D6-49BF-80F1-79FE8D5D4C85}" dt="2024-10-21T08:47:56.951" v="17"/>
          <ac:picMkLst>
            <pc:docMk/>
            <pc:sldMasterMk cId="0" sldId="2147483659"/>
            <ac:picMk id="4" creationId="{A742B6D8-3BF1-6769-CB64-EC84AB5658CA}"/>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‹nº›</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 name="Google Shape;4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a:t>Dioja, jotka Taskmasterin pitäisi näyttää pelin lopussa.</a:t>
            </a:r>
            <a:endParaRPr/>
          </a:p>
          <a:p>
            <a:pPr marL="0" lvl="0" indent="0" algn="l" rtl="0">
              <a:spcBef>
                <a:spcPts val="0"/>
              </a:spcBef>
              <a:spcAft>
                <a:spcPts val="0"/>
              </a:spcAft>
              <a:buNone/>
            </a:pPr>
            <a:endParaRPr/>
          </a:p>
        </p:txBody>
      </p:sp>
      <p:sp>
        <p:nvSpPr>
          <p:cNvPr id="43" name="Google Shape;4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 name="Google Shape;4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 name="Google Shape;5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 name="Google Shape;8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Diapositivo de Título">
  <p:cSld name="1_Diapositivo de Título">
    <p:spTree>
      <p:nvGrpSpPr>
        <p:cNvPr id="1" name="Shape 19"/>
        <p:cNvGrpSpPr/>
        <p:nvPr/>
      </p:nvGrpSpPr>
      <p:grpSpPr>
        <a:xfrm>
          <a:off x="0" y="0"/>
          <a:ext cx="0" cy="0"/>
          <a:chOff x="0" y="0"/>
          <a:chExt cx="0" cy="0"/>
        </a:xfrm>
      </p:grpSpPr>
      <p:pic>
        <p:nvPicPr>
          <p:cNvPr id="20" name="Google Shape;20;p33"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
        <p:nvSpPr>
          <p:cNvPr id="21" name="Google Shape;21;p33"/>
          <p:cNvSpPr txBox="1"/>
          <p:nvPr/>
        </p:nvSpPr>
        <p:spPr>
          <a:xfrm>
            <a:off x="2307292" y="62972"/>
            <a:ext cx="2774662" cy="553998"/>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009AF8"/>
                </a:solidFill>
                <a:latin typeface="Montserrat"/>
                <a:ea typeface="Montserrat"/>
                <a:cs typeface="Montserrat"/>
                <a:sym typeface="Montserrat"/>
              </a:rPr>
              <a:t>CHARLIE'S HOUSE</a:t>
            </a:r>
            <a:endParaRPr/>
          </a:p>
          <a:p>
            <a:pPr marL="0" marR="0" lvl="0" indent="0" algn="ctr" rtl="0">
              <a:spcBef>
                <a:spcPts val="0"/>
              </a:spcBef>
              <a:spcAft>
                <a:spcPts val="0"/>
              </a:spcAft>
              <a:buNone/>
            </a:pPr>
            <a:r>
              <a:rPr lang="en-US" sz="1100">
                <a:solidFill>
                  <a:srgbClr val="009AF8"/>
                </a:solidFill>
                <a:latin typeface="Montserrat"/>
                <a:ea typeface="Montserrat"/>
                <a:cs typeface="Montserrat"/>
                <a:sym typeface="Montserrat"/>
              </a:rPr>
              <a:t>AN ADVENTURE OF DISCOVERY</a:t>
            </a:r>
            <a:endParaRPr/>
          </a:p>
        </p:txBody>
      </p:sp>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Diapositivo de Título">
  <p:cSld name="2_Diapositivo de Título">
    <p:spTree>
      <p:nvGrpSpPr>
        <p:cNvPr id="1" name="Shape 22"/>
        <p:cNvGrpSpPr/>
        <p:nvPr/>
      </p:nvGrpSpPr>
      <p:grpSpPr>
        <a:xfrm>
          <a:off x="0" y="0"/>
          <a:ext cx="0" cy="0"/>
          <a:chOff x="0" y="0"/>
          <a:chExt cx="0" cy="0"/>
        </a:xfrm>
      </p:grpSpPr>
      <p:pic>
        <p:nvPicPr>
          <p:cNvPr id="23" name="Google Shape;23;p34"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Diapositivo de Título">
  <p:cSld name="3_Diapositivo de Título">
    <p:spTree>
      <p:nvGrpSpPr>
        <p:cNvPr id="1" name="Shape 24"/>
        <p:cNvGrpSpPr/>
        <p:nvPr/>
      </p:nvGrpSpPr>
      <p:grpSpPr>
        <a:xfrm>
          <a:off x="0" y="0"/>
          <a:ext cx="0" cy="0"/>
          <a:chOff x="0" y="0"/>
          <a:chExt cx="0" cy="0"/>
        </a:xfrm>
      </p:grpSpPr>
      <p:pic>
        <p:nvPicPr>
          <p:cNvPr id="25" name="Google Shape;25;p35"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
        <p:nvSpPr>
          <p:cNvPr id="26" name="Google Shape;26;p35"/>
          <p:cNvSpPr txBox="1"/>
          <p:nvPr/>
        </p:nvSpPr>
        <p:spPr>
          <a:xfrm>
            <a:off x="2307292" y="62972"/>
            <a:ext cx="2774662" cy="553998"/>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009AF8"/>
                </a:solidFill>
                <a:latin typeface="Montserrat"/>
                <a:ea typeface="Montserrat"/>
                <a:cs typeface="Montserrat"/>
                <a:sym typeface="Montserrat"/>
              </a:rPr>
              <a:t>CHARLIE'S HOUSE</a:t>
            </a:r>
            <a:endParaRPr/>
          </a:p>
          <a:p>
            <a:pPr marL="0" marR="0" lvl="0" indent="0" algn="ctr" rtl="0">
              <a:spcBef>
                <a:spcPts val="0"/>
              </a:spcBef>
              <a:spcAft>
                <a:spcPts val="0"/>
              </a:spcAft>
              <a:buNone/>
            </a:pPr>
            <a:r>
              <a:rPr lang="en-US" sz="1100">
                <a:solidFill>
                  <a:srgbClr val="009AF8"/>
                </a:solidFill>
                <a:latin typeface="Montserrat"/>
                <a:ea typeface="Montserrat"/>
                <a:cs typeface="Montserrat"/>
                <a:sym typeface="Montserrat"/>
              </a:rPr>
              <a:t>AN ADVENTURE OF DISCOVERY</a:t>
            </a:r>
            <a:endParaRPr/>
          </a:p>
        </p:txBody>
      </p:sp>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2"/>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3.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27"/>
          <p:cNvGrpSpPr/>
          <p:nvPr/>
        </p:nvGrpSpPr>
        <p:grpSpPr>
          <a:xfrm>
            <a:off x="205215" y="167682"/>
            <a:ext cx="1637233" cy="313595"/>
            <a:chOff x="3657600" y="4050299"/>
            <a:chExt cx="4667534" cy="894017"/>
          </a:xfrm>
        </p:grpSpPr>
        <p:pic>
          <p:nvPicPr>
            <p:cNvPr id="11" name="Google Shape;11;p27"/>
            <p:cNvPicPr preferRelativeResize="0"/>
            <p:nvPr/>
          </p:nvPicPr>
          <p:blipFill rotWithShape="1">
            <a:blip r:embed="rId6">
              <a:alphaModFix/>
            </a:blip>
            <a:srcRect/>
            <a:stretch/>
          </p:blipFill>
          <p:spPr>
            <a:xfrm>
              <a:off x="4936248" y="4050299"/>
              <a:ext cx="3388886" cy="894017"/>
            </a:xfrm>
            <a:prstGeom prst="rect">
              <a:avLst/>
            </a:prstGeom>
            <a:noFill/>
            <a:ln>
              <a:noFill/>
            </a:ln>
          </p:spPr>
        </p:pic>
        <p:pic>
          <p:nvPicPr>
            <p:cNvPr id="12" name="Google Shape;12;p27"/>
            <p:cNvPicPr preferRelativeResize="0"/>
            <p:nvPr/>
          </p:nvPicPr>
          <p:blipFill rotWithShape="1">
            <a:blip r:embed="rId7">
              <a:alphaModFix/>
            </a:blip>
            <a:srcRect/>
            <a:stretch/>
          </p:blipFill>
          <p:spPr>
            <a:xfrm>
              <a:off x="3657600" y="4076699"/>
              <a:ext cx="1214652" cy="812611"/>
            </a:xfrm>
            <a:prstGeom prst="rect">
              <a:avLst/>
            </a:prstGeom>
            <a:noFill/>
            <a:ln>
              <a:noFill/>
            </a:ln>
          </p:spPr>
        </p:pic>
      </p:gr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
        <p:cNvGrpSpPr/>
        <p:nvPr/>
      </p:nvGrpSpPr>
      <p:grpSpPr>
        <a:xfrm>
          <a:off x="0" y="0"/>
          <a:ext cx="0" cy="0"/>
          <a:chOff x="0" y="0"/>
          <a:chExt cx="0" cy="0"/>
        </a:xfrm>
      </p:grpSpPr>
      <p:grpSp>
        <p:nvGrpSpPr>
          <p:cNvPr id="5" name="Agrupar 4">
            <a:extLst>
              <a:ext uri="{FF2B5EF4-FFF2-40B4-BE49-F238E27FC236}">
                <a16:creationId xmlns:a16="http://schemas.microsoft.com/office/drawing/2014/main" id="{AF3DAD0A-7293-A943-9AA0-81179412BDAD}"/>
              </a:ext>
            </a:extLst>
          </p:cNvPr>
          <p:cNvGrpSpPr/>
          <p:nvPr userDrawn="1"/>
        </p:nvGrpSpPr>
        <p:grpSpPr>
          <a:xfrm>
            <a:off x="0" y="0"/>
            <a:ext cx="12192000" cy="6858000"/>
            <a:chOff x="0" y="0"/>
            <a:chExt cx="12192000" cy="6858000"/>
          </a:xfrm>
        </p:grpSpPr>
        <p:pic>
          <p:nvPicPr>
            <p:cNvPr id="6" name="Picture 11" descr="A round white house with glass windows&#10;&#10;Description automatically generated">
              <a:extLst>
                <a:ext uri="{FF2B5EF4-FFF2-40B4-BE49-F238E27FC236}">
                  <a16:creationId xmlns:a16="http://schemas.microsoft.com/office/drawing/2014/main" id="{AA4B904C-8FB4-917C-668A-A1BC40F12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5" descr="A cartoon robot with a black background&#10;&#10;Description automatically generated">
              <a:extLst>
                <a:ext uri="{FF2B5EF4-FFF2-40B4-BE49-F238E27FC236}">
                  <a16:creationId xmlns:a16="http://schemas.microsoft.com/office/drawing/2014/main" id="{2882D784-B099-EA25-7A3E-F944E6EA5C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0443" y="1160979"/>
              <a:ext cx="3281566" cy="2804845"/>
            </a:xfrm>
            <a:prstGeom prst="rect">
              <a:avLst/>
            </a:prstGeom>
          </p:spPr>
        </p:pic>
        <p:pic>
          <p:nvPicPr>
            <p:cNvPr id="8" name="Picture 13" descr="A blue letter on a black background&#10;&#10;Description automatically generated">
              <a:extLst>
                <a:ext uri="{FF2B5EF4-FFF2-40B4-BE49-F238E27FC236}">
                  <a16:creationId xmlns:a16="http://schemas.microsoft.com/office/drawing/2014/main" id="{5A8DA7BF-6990-ED2E-E5BA-95DC6B7984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4852" y="438361"/>
              <a:ext cx="1802296" cy="303804"/>
            </a:xfrm>
            <a:prstGeom prst="rect">
              <a:avLst/>
            </a:prstGeom>
          </p:spPr>
        </p:pic>
        <p:pic>
          <p:nvPicPr>
            <p:cNvPr id="9" name="Picture 6" descr="A white text on a black background&#10;&#10;Description automatically generated">
              <a:extLst>
                <a:ext uri="{FF2B5EF4-FFF2-40B4-BE49-F238E27FC236}">
                  <a16:creationId xmlns:a16="http://schemas.microsoft.com/office/drawing/2014/main" id="{3E714F8A-2106-3FFE-9D4D-82B83ADED2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50094" y="2270098"/>
              <a:ext cx="4379036" cy="1545097"/>
            </a:xfrm>
            <a:prstGeom prst="rect">
              <a:avLst/>
            </a:prstGeom>
          </p:spPr>
        </p:pic>
      </p:grpSp>
      <p:sp>
        <p:nvSpPr>
          <p:cNvPr id="30" name="Google Shape;30;p29"/>
          <p:cNvSpPr/>
          <p:nvPr/>
        </p:nvSpPr>
        <p:spPr>
          <a:xfrm>
            <a:off x="0" y="6241915"/>
            <a:ext cx="12192000" cy="6160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31;p29"/>
          <p:cNvSpPr/>
          <p:nvPr/>
        </p:nvSpPr>
        <p:spPr>
          <a:xfrm>
            <a:off x="0" y="771876"/>
            <a:ext cx="12192000" cy="6095999"/>
          </a:xfrm>
          <a:prstGeom prst="rect">
            <a:avLst/>
          </a:prstGeom>
          <a:solidFill>
            <a:schemeClr val="lt1">
              <a:alpha val="9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 name="Rectangle 3">
            <a:extLst>
              <a:ext uri="{FF2B5EF4-FFF2-40B4-BE49-F238E27FC236}">
                <a16:creationId xmlns:a16="http://schemas.microsoft.com/office/drawing/2014/main" id="{4943D600-B46C-7510-261B-DC6B0297F391}"/>
              </a:ext>
            </a:extLst>
          </p:cNvPr>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A618D08A-995D-9F32-CA3F-6F558034C00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9BDBF924-A980-3380-65C7-D1DB6193E20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
        <p:cNvGrpSpPr/>
        <p:nvPr/>
      </p:nvGrpSpPr>
      <p:grpSpPr>
        <a:xfrm>
          <a:off x="0" y="0"/>
          <a:ext cx="0" cy="0"/>
          <a:chOff x="0" y="0"/>
          <a:chExt cx="0" cy="0"/>
        </a:xfrm>
      </p:grpSpPr>
      <p:pic>
        <p:nvPicPr>
          <p:cNvPr id="34" name="Google Shape;34;p36" descr="A white screen with a black border&#10;&#10;Description automatically generated"/>
          <p:cNvPicPr preferRelativeResize="0">
            <a:picLocks noGrp="1" noRot="1" noMove="1" noResize="1" noEditPoints="1" noAdjustHandles="1" noChangeArrowheads="1" noChangeShapeType="1" noCrop="1"/>
          </p:cNvPicPr>
          <p:nvPr/>
        </p:nvPicPr>
        <p:blipFill rotWithShape="1">
          <a:blip r:embed="rId3">
            <a:alphaModFix/>
          </a:blip>
          <a:srcRect/>
          <a:stretch/>
        </p:blipFill>
        <p:spPr>
          <a:xfrm>
            <a:off x="0" y="0"/>
            <a:ext cx="12192000" cy="6858000"/>
          </a:xfrm>
          <a:prstGeom prst="rect">
            <a:avLst/>
          </a:prstGeom>
          <a:noFill/>
          <a:ln>
            <a:noFill/>
          </a:ln>
        </p:spPr>
      </p:pic>
      <p:sp>
        <p:nvSpPr>
          <p:cNvPr id="2" name="Rectangle 3">
            <a:extLst>
              <a:ext uri="{FF2B5EF4-FFF2-40B4-BE49-F238E27FC236}">
                <a16:creationId xmlns:a16="http://schemas.microsoft.com/office/drawing/2014/main" id="{60B03052-8A81-817E-DD19-027924798F95}"/>
              </a:ext>
            </a:extLst>
          </p:cNvPr>
          <p:cNvSpPr>
            <a:spLocks noGrp="1" noRot="1" noMove="1" noResize="1" noEditPoints="1" noAdjustHandles="1" noChangeArrowheads="1" noChangeShapeType="1"/>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453D2175-D7BB-CA76-2638-A5FA2A0ACFE2}"/>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9A9DC99E-243F-682A-4596-78ED6331458E}"/>
              </a:ext>
            </a:extLst>
          </p:cNvPr>
          <p:cNvPicPr>
            <a:picLocks noGrp="1" noRot="1" noChangeAspect="1" noMove="1" noResize="1" noEditPoints="1" noAdjustHandles="1" noChangeArrowheads="1" noChangeShapeType="1" noCrop="1"/>
          </p:cNvPicPr>
          <p:nvPr userDrawn="1"/>
        </p:nvPicPr>
        <p:blipFill>
          <a:blip r:embed="rId5">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pic>
        <p:nvPicPr>
          <p:cNvPr id="6" name="Imagem 5">
            <a:extLst>
              <a:ext uri="{FF2B5EF4-FFF2-40B4-BE49-F238E27FC236}">
                <a16:creationId xmlns:a16="http://schemas.microsoft.com/office/drawing/2014/main" id="{8F44B379-348E-6C8E-9208-73D54DACF2CD}"/>
              </a:ext>
            </a:extLst>
          </p:cNvPr>
          <p:cNvPicPr>
            <a:picLocks noGrp="1" noRot="1" noChangeAspect="1" noMove="1" noResize="1" noEditPoints="1" noAdjustHandles="1" noChangeArrowheads="1" noChangeShapeType="1" noCrop="1"/>
          </p:cNvPicPr>
          <p:nvPr userDrawn="1"/>
        </p:nvPicPr>
        <p:blipFill>
          <a:blip r:embed="rId6"/>
          <a:stretch>
            <a:fillRect/>
          </a:stretch>
        </p:blipFill>
        <p:spPr>
          <a:xfrm>
            <a:off x="76200" y="6311453"/>
            <a:ext cx="12020550" cy="460333"/>
          </a:xfrm>
          <a:prstGeom prst="rect">
            <a:avLst/>
          </a:prstGeom>
        </p:spPr>
      </p:pic>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
        <p:cNvGrpSpPr/>
        <p:nvPr/>
      </p:nvGrpSpPr>
      <p:grpSpPr>
        <a:xfrm>
          <a:off x="0" y="0"/>
          <a:ext cx="0" cy="0"/>
          <a:chOff x="0" y="0"/>
          <a:chExt cx="0" cy="0"/>
        </a:xfrm>
      </p:grpSpPr>
      <p:pic>
        <p:nvPicPr>
          <p:cNvPr id="37" name="Google Shape;37;p38" descr="A white screen with a black border&#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8" name="Google Shape;38;p38"/>
          <p:cNvSpPr/>
          <p:nvPr/>
        </p:nvSpPr>
        <p:spPr>
          <a:xfrm>
            <a:off x="0" y="6241915"/>
            <a:ext cx="12192000" cy="6160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 name="Rectangle 3">
            <a:extLst>
              <a:ext uri="{FF2B5EF4-FFF2-40B4-BE49-F238E27FC236}">
                <a16:creationId xmlns:a16="http://schemas.microsoft.com/office/drawing/2014/main" id="{1019CFD3-4BC6-3BAC-DE97-1AB738A7E94C}"/>
              </a:ext>
            </a:extLst>
          </p:cNvPr>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23267167-0951-F03D-4556-A8CDB95946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A742B6D8-3BF1-6769-CB64-EC84AB5658C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image" Target="../media/image20.png"/><Relationship Id="rId12"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image" Target="../media/image21.png"/><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grpSp>
        <p:nvGrpSpPr>
          <p:cNvPr id="2" name="Agrupar 1">
            <a:extLst>
              <a:ext uri="{FF2B5EF4-FFF2-40B4-BE49-F238E27FC236}">
                <a16:creationId xmlns:a16="http://schemas.microsoft.com/office/drawing/2014/main" id="{B71A41FA-160A-7D2F-38CE-82C7566D9469}"/>
              </a:ext>
            </a:extLst>
          </p:cNvPr>
          <p:cNvGrpSpPr/>
          <p:nvPr/>
        </p:nvGrpSpPr>
        <p:grpSpPr>
          <a:xfrm>
            <a:off x="0" y="0"/>
            <a:ext cx="12192000" cy="6858000"/>
            <a:chOff x="0" y="0"/>
            <a:chExt cx="12192000" cy="6858000"/>
          </a:xfrm>
        </p:grpSpPr>
        <p:pic>
          <p:nvPicPr>
            <p:cNvPr id="3" name="Picture 11" descr="A round white house with glass windows&#10;&#10;Description automatically generated">
              <a:extLst>
                <a:ext uri="{FF2B5EF4-FFF2-40B4-BE49-F238E27FC236}">
                  <a16:creationId xmlns:a16="http://schemas.microsoft.com/office/drawing/2014/main" id="{25EBBF0B-5AB8-BA0A-848F-F378E81201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5" descr="A cartoon robot with a black background&#10;&#10;Description automatically generated">
              <a:extLst>
                <a:ext uri="{FF2B5EF4-FFF2-40B4-BE49-F238E27FC236}">
                  <a16:creationId xmlns:a16="http://schemas.microsoft.com/office/drawing/2014/main" id="{5E447886-638C-7569-BDAD-5CECC5C482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0443" y="1160979"/>
              <a:ext cx="3281566" cy="2804845"/>
            </a:xfrm>
            <a:prstGeom prst="rect">
              <a:avLst/>
            </a:prstGeom>
          </p:spPr>
        </p:pic>
        <p:pic>
          <p:nvPicPr>
            <p:cNvPr id="5" name="Picture 13" descr="A blue letter on a black background&#10;&#10;Description automatically generated">
              <a:extLst>
                <a:ext uri="{FF2B5EF4-FFF2-40B4-BE49-F238E27FC236}">
                  <a16:creationId xmlns:a16="http://schemas.microsoft.com/office/drawing/2014/main" id="{6ACD4EBE-A50F-6231-C4F1-75B6CE3DFD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4852" y="438361"/>
              <a:ext cx="1802296" cy="303804"/>
            </a:xfrm>
            <a:prstGeom prst="rect">
              <a:avLst/>
            </a:prstGeom>
          </p:spPr>
        </p:pic>
        <p:pic>
          <p:nvPicPr>
            <p:cNvPr id="6" name="Picture 6" descr="A white text on a black background&#10;&#10;Description automatically generated">
              <a:extLst>
                <a:ext uri="{FF2B5EF4-FFF2-40B4-BE49-F238E27FC236}">
                  <a16:creationId xmlns:a16="http://schemas.microsoft.com/office/drawing/2014/main" id="{5CA917CE-8E5F-99FA-621C-111AD41A89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50094" y="2270098"/>
              <a:ext cx="4379036" cy="1545097"/>
            </a:xfrm>
            <a:prstGeom prst="rect">
              <a:avLst/>
            </a:prstGeom>
          </p:spPr>
        </p:pic>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2"/>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HAHMOT</a:t>
            </a:r>
            <a:endParaRPr/>
          </a:p>
        </p:txBody>
      </p:sp>
      <p:sp>
        <p:nvSpPr>
          <p:cNvPr id="51" name="Google Shape;51;p2"/>
          <p:cNvSpPr txBox="1"/>
          <p:nvPr/>
        </p:nvSpPr>
        <p:spPr>
          <a:xfrm>
            <a:off x="491490" y="1623060"/>
            <a:ext cx="10914000" cy="37866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Pelin alussa jokaiselle joukkueelle annetaan </a:t>
            </a:r>
            <a:r>
              <a:rPr lang="en-US" sz="1600">
                <a:solidFill>
                  <a:schemeClr val="dk1"/>
                </a:solidFill>
              </a:rPr>
              <a:t>hahmo</a:t>
            </a:r>
            <a:r>
              <a:rPr lang="en-US" sz="1600">
                <a:solidFill>
                  <a:schemeClr val="dk1"/>
                </a:solidFill>
                <a:latin typeface="Arial"/>
                <a:ea typeface="Arial"/>
                <a:cs typeface="Arial"/>
                <a:sym typeface="Arial"/>
              </a:rPr>
              <a:t>, joka edustaa sitä pelissä.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Hahmot ovat määritelty </a:t>
            </a:r>
            <a:r>
              <a:rPr lang="en-US" sz="1600">
                <a:solidFill>
                  <a:schemeClr val="dk1"/>
                </a:solidFill>
                <a:latin typeface="Arial"/>
                <a:ea typeface="Arial"/>
                <a:cs typeface="Arial"/>
                <a:sym typeface="Arial"/>
              </a:rPr>
              <a:t>kuuden ominaisuuden mukaan: sukupuoli, ikä, </a:t>
            </a:r>
            <a:r>
              <a:rPr lang="en-US" sz="1600">
                <a:solidFill>
                  <a:schemeClr val="dk1"/>
                </a:solidFill>
              </a:rPr>
              <a:t>rotu</a:t>
            </a:r>
            <a:r>
              <a:rPr lang="en-US" sz="1600">
                <a:solidFill>
                  <a:schemeClr val="dk1"/>
                </a:solidFill>
                <a:latin typeface="Arial"/>
                <a:ea typeface="Arial"/>
                <a:cs typeface="Arial"/>
                <a:sym typeface="Arial"/>
              </a:rPr>
              <a:t>, uskonto, sosioekonominen asema ja vammaisuus (ominaisuudet liittyvät tekoälytyökaluissa vallitseviin </a:t>
            </a:r>
            <a:r>
              <a:rPr lang="en-US" sz="1600">
                <a:solidFill>
                  <a:schemeClr val="dk1"/>
                </a:solidFill>
              </a:rPr>
              <a:t>vinoumiin</a:t>
            </a:r>
            <a:r>
              <a:rPr lang="en-US" sz="1600">
                <a:solidFill>
                  <a:schemeClr val="dk1"/>
                </a:solidFill>
                <a:latin typeface="Arial"/>
                <a:ea typeface="Arial"/>
                <a:cs typeface="Arial"/>
                <a:sym typeface="Arial"/>
              </a:rPr>
              <a: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J</a:t>
            </a:r>
            <a:r>
              <a:rPr lang="en-US" sz="1600">
                <a:solidFill>
                  <a:schemeClr val="dk1"/>
                </a:solidFill>
                <a:latin typeface="Arial"/>
                <a:ea typeface="Arial"/>
                <a:cs typeface="Arial"/>
                <a:sym typeface="Arial"/>
              </a:rPr>
              <a:t>otkin </a:t>
            </a:r>
            <a:r>
              <a:rPr lang="en-US" sz="1600">
                <a:solidFill>
                  <a:schemeClr val="dk1"/>
                </a:solidFill>
              </a:rPr>
              <a:t>ominaisuudet </a:t>
            </a:r>
            <a:r>
              <a:rPr lang="en-US" sz="1600">
                <a:solidFill>
                  <a:schemeClr val="dk1"/>
                </a:solidFill>
                <a:latin typeface="Arial"/>
                <a:ea typeface="Arial"/>
                <a:cs typeface="Arial"/>
                <a:sym typeface="Arial"/>
              </a:rPr>
              <a:t>tarjoavat enemmän hyötyä kuin toiset.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Pelissä on </a:t>
            </a:r>
            <a:r>
              <a:rPr lang="en-US" sz="1600">
                <a:solidFill>
                  <a:schemeClr val="dk1"/>
                </a:solidFill>
                <a:latin typeface="Arial"/>
                <a:ea typeface="Arial"/>
                <a:cs typeface="Arial"/>
                <a:sym typeface="Arial"/>
              </a:rPr>
              <a:t>12 </a:t>
            </a:r>
            <a:r>
              <a:rPr lang="en-US" sz="1600">
                <a:solidFill>
                  <a:schemeClr val="dk1"/>
                </a:solidFill>
              </a:rPr>
              <a:t>hahmoa</a:t>
            </a:r>
            <a:r>
              <a:rPr lang="en-US" sz="1600">
                <a:solidFill>
                  <a:schemeClr val="dk1"/>
                </a:solidFill>
                <a:latin typeface="Arial"/>
                <a:ea typeface="Arial"/>
                <a:cs typeface="Arial"/>
                <a:sym typeface="Arial"/>
              </a:rPr>
              <a:t>, joilla </a:t>
            </a:r>
            <a:r>
              <a:rPr lang="en-US" sz="1600">
                <a:solidFill>
                  <a:schemeClr val="dk1"/>
                </a:solidFill>
              </a:rPr>
              <a:t>on </a:t>
            </a:r>
            <a:r>
              <a:rPr lang="en-US" sz="1600">
                <a:solidFill>
                  <a:schemeClr val="dk1"/>
                </a:solidFill>
                <a:latin typeface="Arial"/>
                <a:ea typeface="Arial"/>
                <a:cs typeface="Arial"/>
                <a:sym typeface="Arial"/>
              </a:rPr>
              <a:t>eri</a:t>
            </a:r>
            <a:r>
              <a:rPr lang="en-US" sz="1600">
                <a:solidFill>
                  <a:schemeClr val="dk1"/>
                </a:solidFill>
              </a:rPr>
              <a:t>laiset kuusi ominaisuutta.</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Kukin hahmo saa </a:t>
            </a:r>
            <a:r>
              <a:rPr lang="en-US" sz="1600">
                <a:solidFill>
                  <a:schemeClr val="dk1"/>
                </a:solidFill>
                <a:latin typeface="Arial"/>
                <a:ea typeface="Arial"/>
                <a:cs typeface="Arial"/>
                <a:sym typeface="Arial"/>
              </a:rPr>
              <a:t>tietyn pistemäärän aina, kun he suorittavat haasteen.</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Joukkueet tietävät vasta pelin päätyttyä, miten se toimii. </a:t>
            </a:r>
            <a:r>
              <a:rPr lang="en-US" sz="1600">
                <a:solidFill>
                  <a:schemeClr val="dk1"/>
                </a:solidFill>
              </a:rPr>
              <a:t>Tehtävänjohtaja</a:t>
            </a:r>
            <a:r>
              <a:rPr lang="en-US" sz="1600">
                <a:solidFill>
                  <a:schemeClr val="dk1"/>
                </a:solidFill>
                <a:latin typeface="Arial"/>
                <a:ea typeface="Arial"/>
                <a:cs typeface="Arial"/>
                <a:sym typeface="Arial"/>
              </a:rPr>
              <a:t> selittää </a:t>
            </a:r>
            <a:r>
              <a:rPr lang="en-US" sz="1600">
                <a:solidFill>
                  <a:schemeClr val="dk1"/>
                </a:solidFill>
              </a:rPr>
              <a:t>tämän </a:t>
            </a:r>
            <a:r>
              <a:rPr lang="en-US" sz="1600">
                <a:solidFill>
                  <a:schemeClr val="dk1"/>
                </a:solidFill>
                <a:latin typeface="Arial"/>
                <a:ea typeface="Arial"/>
                <a:cs typeface="Arial"/>
                <a:sym typeface="Arial"/>
              </a:rPr>
              <a:t>dynamiik</a:t>
            </a:r>
            <a:r>
              <a:rPr lang="en-US" sz="1600">
                <a:solidFill>
                  <a:schemeClr val="dk1"/>
                </a:solidFill>
              </a:rPr>
              <a:t>an </a:t>
            </a:r>
            <a:r>
              <a:rPr lang="en-US" sz="1600">
                <a:solidFill>
                  <a:schemeClr val="dk1"/>
                </a:solidFill>
                <a:latin typeface="Arial"/>
                <a:ea typeface="Arial"/>
                <a:cs typeface="Arial"/>
                <a:sym typeface="Arial"/>
              </a:rPr>
              <a:t>loppuesityksessään, ja sen tarkoituksena on varoittaa nuoria tekoälytyökalujen mahdollisista </a:t>
            </a:r>
            <a:r>
              <a:rPr lang="en-US" sz="1600">
                <a:solidFill>
                  <a:schemeClr val="dk1"/>
                </a:solidFill>
              </a:rPr>
              <a:t>vinoumista</a:t>
            </a:r>
            <a:r>
              <a:rPr lang="en-US" sz="1600">
                <a:solidFill>
                  <a:schemeClr val="dk1"/>
                </a:solidFill>
                <a:latin typeface="Arial"/>
                <a:ea typeface="Arial"/>
                <a:cs typeface="Arial"/>
                <a:sym typeface="Arial"/>
              </a:rPr>
              <a:t>. </a:t>
            </a:r>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3"/>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HAHMOT</a:t>
            </a:r>
            <a:endParaRPr/>
          </a:p>
        </p:txBody>
      </p:sp>
      <p:pic>
        <p:nvPicPr>
          <p:cNvPr id="57" name="Google Shape;57;p3" descr="Uma imagem com clipart, desenho, ilustração, arte&#10;&#10;Descrição gerada automaticamente"/>
          <p:cNvPicPr preferRelativeResize="0"/>
          <p:nvPr/>
        </p:nvPicPr>
        <p:blipFill rotWithShape="1">
          <a:blip r:embed="rId3">
            <a:alphaModFix/>
          </a:blip>
          <a:srcRect/>
          <a:stretch/>
        </p:blipFill>
        <p:spPr>
          <a:xfrm>
            <a:off x="9625674" y="1884314"/>
            <a:ext cx="1828800" cy="1828800"/>
          </a:xfrm>
          <a:prstGeom prst="rect">
            <a:avLst/>
          </a:prstGeom>
          <a:noFill/>
          <a:ln>
            <a:noFill/>
          </a:ln>
        </p:spPr>
      </p:pic>
      <p:pic>
        <p:nvPicPr>
          <p:cNvPr id="58" name="Google Shape;58;p3" descr="Uma imagem com Cara humana, clipart, desenho, ilustração&#10;&#10;Descrição gerada automaticamente"/>
          <p:cNvPicPr preferRelativeResize="0"/>
          <p:nvPr/>
        </p:nvPicPr>
        <p:blipFill rotWithShape="1">
          <a:blip r:embed="rId4">
            <a:alphaModFix/>
          </a:blip>
          <a:srcRect/>
          <a:stretch/>
        </p:blipFill>
        <p:spPr>
          <a:xfrm>
            <a:off x="2517367" y="1884314"/>
            <a:ext cx="1828800" cy="1828800"/>
          </a:xfrm>
          <a:prstGeom prst="rect">
            <a:avLst/>
          </a:prstGeom>
          <a:noFill/>
          <a:ln>
            <a:noFill/>
          </a:ln>
        </p:spPr>
      </p:pic>
      <p:pic>
        <p:nvPicPr>
          <p:cNvPr id="59" name="Google Shape;59;p3" descr="Uma imagem com clipart, Cara humana, desenho, ilustração&#10;&#10;Descrição gerada automaticamente"/>
          <p:cNvPicPr preferRelativeResize="0"/>
          <p:nvPr/>
        </p:nvPicPr>
        <p:blipFill rotWithShape="1">
          <a:blip r:embed="rId5">
            <a:alphaModFix/>
          </a:blip>
          <a:srcRect/>
          <a:stretch/>
        </p:blipFill>
        <p:spPr>
          <a:xfrm>
            <a:off x="7848598" y="4236465"/>
            <a:ext cx="1828800" cy="1828800"/>
          </a:xfrm>
          <a:prstGeom prst="rect">
            <a:avLst/>
          </a:prstGeom>
          <a:noFill/>
          <a:ln>
            <a:noFill/>
          </a:ln>
        </p:spPr>
      </p:pic>
      <p:pic>
        <p:nvPicPr>
          <p:cNvPr id="60" name="Google Shape;60;p3" descr="Uma imagem com clipart, desenho, ilustração, arte&#10;&#10;Descrição gerada automaticamente"/>
          <p:cNvPicPr preferRelativeResize="0"/>
          <p:nvPr/>
        </p:nvPicPr>
        <p:blipFill rotWithShape="1">
          <a:blip r:embed="rId6">
            <a:alphaModFix/>
          </a:blip>
          <a:srcRect/>
          <a:stretch/>
        </p:blipFill>
        <p:spPr>
          <a:xfrm>
            <a:off x="6071521" y="4236465"/>
            <a:ext cx="1828800" cy="1828800"/>
          </a:xfrm>
          <a:prstGeom prst="rect">
            <a:avLst/>
          </a:prstGeom>
          <a:noFill/>
          <a:ln>
            <a:noFill/>
          </a:ln>
        </p:spPr>
      </p:pic>
      <p:pic>
        <p:nvPicPr>
          <p:cNvPr id="61" name="Google Shape;61;p3" descr="Uma imagem com clipart, desenho, ilustração, arte&#10;&#10;Descrição gerada automaticamente"/>
          <p:cNvPicPr preferRelativeResize="0"/>
          <p:nvPr/>
        </p:nvPicPr>
        <p:blipFill rotWithShape="1">
          <a:blip r:embed="rId7">
            <a:alphaModFix/>
          </a:blip>
          <a:srcRect/>
          <a:stretch/>
        </p:blipFill>
        <p:spPr>
          <a:xfrm>
            <a:off x="2517367" y="4236465"/>
            <a:ext cx="1828800" cy="1828800"/>
          </a:xfrm>
          <a:prstGeom prst="rect">
            <a:avLst/>
          </a:prstGeom>
          <a:noFill/>
          <a:ln>
            <a:noFill/>
          </a:ln>
        </p:spPr>
      </p:pic>
      <p:pic>
        <p:nvPicPr>
          <p:cNvPr id="62" name="Google Shape;62;p3" descr="Uma imagem com Cara humana, desenho, clipart, ilustração&#10;&#10;Descrição gerada automaticamente"/>
          <p:cNvPicPr preferRelativeResize="0"/>
          <p:nvPr/>
        </p:nvPicPr>
        <p:blipFill rotWithShape="1">
          <a:blip r:embed="rId8">
            <a:alphaModFix/>
          </a:blip>
          <a:srcRect/>
          <a:stretch/>
        </p:blipFill>
        <p:spPr>
          <a:xfrm>
            <a:off x="9625674" y="4236465"/>
            <a:ext cx="1828800" cy="1828800"/>
          </a:xfrm>
          <a:prstGeom prst="rect">
            <a:avLst/>
          </a:prstGeom>
          <a:noFill/>
          <a:ln>
            <a:noFill/>
          </a:ln>
        </p:spPr>
      </p:pic>
      <p:pic>
        <p:nvPicPr>
          <p:cNvPr id="63" name="Google Shape;63;p3" descr="Uma imagem com clipart, desenho, ilustração, arte&#10;&#10;Descrição gerada automaticamente"/>
          <p:cNvPicPr preferRelativeResize="0"/>
          <p:nvPr/>
        </p:nvPicPr>
        <p:blipFill rotWithShape="1">
          <a:blip r:embed="rId9">
            <a:alphaModFix/>
          </a:blip>
          <a:srcRect/>
          <a:stretch/>
        </p:blipFill>
        <p:spPr>
          <a:xfrm>
            <a:off x="4294444" y="1884314"/>
            <a:ext cx="1828800" cy="1828800"/>
          </a:xfrm>
          <a:prstGeom prst="rect">
            <a:avLst/>
          </a:prstGeom>
          <a:noFill/>
          <a:ln>
            <a:noFill/>
          </a:ln>
        </p:spPr>
      </p:pic>
      <p:pic>
        <p:nvPicPr>
          <p:cNvPr id="64" name="Google Shape;64;p3" descr="Uma imagem com clipart, desenho, ilustração&#10;&#10;Descrição gerada automaticamente"/>
          <p:cNvPicPr preferRelativeResize="0"/>
          <p:nvPr/>
        </p:nvPicPr>
        <p:blipFill rotWithShape="1">
          <a:blip r:embed="rId10">
            <a:alphaModFix/>
          </a:blip>
          <a:srcRect/>
          <a:stretch/>
        </p:blipFill>
        <p:spPr>
          <a:xfrm>
            <a:off x="6071521" y="1884314"/>
            <a:ext cx="1828800" cy="1828800"/>
          </a:xfrm>
          <a:prstGeom prst="rect">
            <a:avLst/>
          </a:prstGeom>
          <a:noFill/>
          <a:ln>
            <a:noFill/>
          </a:ln>
        </p:spPr>
      </p:pic>
      <p:pic>
        <p:nvPicPr>
          <p:cNvPr id="65" name="Google Shape;65;p3" descr="Uma imagem com chapéu, vestuário, Cara humana, clipart&#10;&#10;Descrição gerada automaticamente"/>
          <p:cNvPicPr preferRelativeResize="0"/>
          <p:nvPr/>
        </p:nvPicPr>
        <p:blipFill rotWithShape="1">
          <a:blip r:embed="rId11">
            <a:alphaModFix/>
          </a:blip>
          <a:srcRect/>
          <a:stretch/>
        </p:blipFill>
        <p:spPr>
          <a:xfrm>
            <a:off x="740290" y="1884314"/>
            <a:ext cx="1828800" cy="1828800"/>
          </a:xfrm>
          <a:prstGeom prst="rect">
            <a:avLst/>
          </a:prstGeom>
          <a:noFill/>
          <a:ln>
            <a:noFill/>
          </a:ln>
        </p:spPr>
      </p:pic>
      <p:pic>
        <p:nvPicPr>
          <p:cNvPr id="66" name="Google Shape;66;p3" descr="Uma imagem com Cara humana, arte, ilustração, desenho&#10;&#10;Descrição gerada automaticamente"/>
          <p:cNvPicPr preferRelativeResize="0"/>
          <p:nvPr/>
        </p:nvPicPr>
        <p:blipFill rotWithShape="1">
          <a:blip r:embed="rId12">
            <a:alphaModFix/>
          </a:blip>
          <a:srcRect/>
          <a:stretch/>
        </p:blipFill>
        <p:spPr>
          <a:xfrm>
            <a:off x="7848598" y="1884314"/>
            <a:ext cx="1828800" cy="1828800"/>
          </a:xfrm>
          <a:prstGeom prst="rect">
            <a:avLst/>
          </a:prstGeom>
          <a:noFill/>
          <a:ln>
            <a:noFill/>
          </a:ln>
        </p:spPr>
      </p:pic>
      <p:pic>
        <p:nvPicPr>
          <p:cNvPr id="67" name="Google Shape;67;p3" descr="Uma imagem com clipart, desenho, ilustração&#10;&#10;Descrição gerada automaticamente"/>
          <p:cNvPicPr preferRelativeResize="0"/>
          <p:nvPr/>
        </p:nvPicPr>
        <p:blipFill rotWithShape="1">
          <a:blip r:embed="rId13">
            <a:alphaModFix/>
          </a:blip>
          <a:srcRect/>
          <a:stretch/>
        </p:blipFill>
        <p:spPr>
          <a:xfrm>
            <a:off x="740290" y="4236465"/>
            <a:ext cx="1828800" cy="1828800"/>
          </a:xfrm>
          <a:prstGeom prst="rect">
            <a:avLst/>
          </a:prstGeom>
          <a:noFill/>
          <a:ln>
            <a:noFill/>
          </a:ln>
        </p:spPr>
      </p:pic>
      <p:pic>
        <p:nvPicPr>
          <p:cNvPr id="68" name="Google Shape;68;p3" descr="Uma imagem com desenho, ilustração, arte&#10;&#10;Descrição gerada automaticamente com confiança média"/>
          <p:cNvPicPr preferRelativeResize="0"/>
          <p:nvPr/>
        </p:nvPicPr>
        <p:blipFill rotWithShape="1">
          <a:blip r:embed="rId14">
            <a:alphaModFix/>
          </a:blip>
          <a:srcRect/>
          <a:stretch/>
        </p:blipFill>
        <p:spPr>
          <a:xfrm>
            <a:off x="4294444" y="4236465"/>
            <a:ext cx="1828800" cy="1828800"/>
          </a:xfrm>
          <a:prstGeom prst="rect">
            <a:avLst/>
          </a:prstGeom>
          <a:noFill/>
          <a:ln>
            <a:noFill/>
          </a:ln>
        </p:spPr>
      </p:pic>
      <p:sp>
        <p:nvSpPr>
          <p:cNvPr id="69" name="Google Shape;69;p3"/>
          <p:cNvSpPr txBox="1"/>
          <p:nvPr/>
        </p:nvSpPr>
        <p:spPr>
          <a:xfrm>
            <a:off x="819585" y="3620781"/>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 Maria</a:t>
            </a:r>
            <a:endParaRPr/>
          </a:p>
        </p:txBody>
      </p:sp>
      <p:sp>
        <p:nvSpPr>
          <p:cNvPr id="70" name="Google Shape;70;p3"/>
          <p:cNvSpPr txBox="1"/>
          <p:nvPr/>
        </p:nvSpPr>
        <p:spPr>
          <a:xfrm>
            <a:off x="2588181" y="3620781"/>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2. Ahmed</a:t>
            </a:r>
            <a:endParaRPr/>
          </a:p>
        </p:txBody>
      </p:sp>
      <p:sp>
        <p:nvSpPr>
          <p:cNvPr id="71" name="Google Shape;71;p3"/>
          <p:cNvSpPr txBox="1"/>
          <p:nvPr/>
        </p:nvSpPr>
        <p:spPr>
          <a:xfrm>
            <a:off x="4356777"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3. Ana</a:t>
            </a:r>
            <a:endParaRPr/>
          </a:p>
        </p:txBody>
      </p:sp>
      <p:sp>
        <p:nvSpPr>
          <p:cNvPr id="72" name="Google Shape;72;p3"/>
          <p:cNvSpPr txBox="1"/>
          <p:nvPr/>
        </p:nvSpPr>
        <p:spPr>
          <a:xfrm>
            <a:off x="6129395"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4. Amina</a:t>
            </a:r>
            <a:endParaRPr/>
          </a:p>
        </p:txBody>
      </p:sp>
      <p:sp>
        <p:nvSpPr>
          <p:cNvPr id="73" name="Google Shape;73;p3"/>
          <p:cNvSpPr txBox="1"/>
          <p:nvPr/>
        </p:nvSpPr>
        <p:spPr>
          <a:xfrm>
            <a:off x="7902013"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5. Herra Tanaka</a:t>
            </a:r>
            <a:endParaRPr/>
          </a:p>
        </p:txBody>
      </p:sp>
      <p:sp>
        <p:nvSpPr>
          <p:cNvPr id="74" name="Google Shape;74;p3"/>
          <p:cNvSpPr txBox="1"/>
          <p:nvPr/>
        </p:nvSpPr>
        <p:spPr>
          <a:xfrm>
            <a:off x="9674633"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6. Khan</a:t>
            </a:r>
            <a:endParaRPr/>
          </a:p>
        </p:txBody>
      </p:sp>
      <p:sp>
        <p:nvSpPr>
          <p:cNvPr id="75" name="Google Shape;75;p3"/>
          <p:cNvSpPr txBox="1"/>
          <p:nvPr/>
        </p:nvSpPr>
        <p:spPr>
          <a:xfrm>
            <a:off x="885966" y="5942285"/>
            <a:ext cx="148572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7. Rouva Diana</a:t>
            </a:r>
            <a:endParaRPr/>
          </a:p>
        </p:txBody>
      </p:sp>
      <p:sp>
        <p:nvSpPr>
          <p:cNvPr id="76" name="Google Shape;76;p3"/>
          <p:cNvSpPr txBox="1"/>
          <p:nvPr/>
        </p:nvSpPr>
        <p:spPr>
          <a:xfrm>
            <a:off x="2588181" y="5942285"/>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8. Abel</a:t>
            </a:r>
            <a:endParaRPr/>
          </a:p>
        </p:txBody>
      </p:sp>
      <p:sp>
        <p:nvSpPr>
          <p:cNvPr id="77" name="Google Shape;77;p3"/>
          <p:cNvSpPr txBox="1"/>
          <p:nvPr/>
        </p:nvSpPr>
        <p:spPr>
          <a:xfrm>
            <a:off x="4356777"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9. Alex</a:t>
            </a:r>
            <a:endParaRPr/>
          </a:p>
        </p:txBody>
      </p:sp>
      <p:sp>
        <p:nvSpPr>
          <p:cNvPr id="78" name="Google Shape;78;p3"/>
          <p:cNvSpPr txBox="1"/>
          <p:nvPr/>
        </p:nvSpPr>
        <p:spPr>
          <a:xfrm>
            <a:off x="5932022" y="5942285"/>
            <a:ext cx="201725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10. Rouva Johnson</a:t>
            </a:r>
            <a:endParaRPr/>
          </a:p>
        </p:txBody>
      </p:sp>
      <p:sp>
        <p:nvSpPr>
          <p:cNvPr id="79" name="Google Shape;79;p3"/>
          <p:cNvSpPr txBox="1"/>
          <p:nvPr/>
        </p:nvSpPr>
        <p:spPr>
          <a:xfrm>
            <a:off x="7902013"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11. Maryam</a:t>
            </a:r>
            <a:endParaRPr/>
          </a:p>
        </p:txBody>
      </p:sp>
      <p:sp>
        <p:nvSpPr>
          <p:cNvPr id="80" name="Google Shape;80;p3"/>
          <p:cNvSpPr txBox="1"/>
          <p:nvPr/>
        </p:nvSpPr>
        <p:spPr>
          <a:xfrm>
            <a:off x="9674633"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12. Wei</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4"/>
          <p:cNvSpPr txBox="1"/>
          <p:nvPr/>
        </p:nvSpPr>
        <p:spPr>
          <a:xfrm>
            <a:off x="491490" y="1623060"/>
            <a:ext cx="10914000" cy="32940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Kullekin ominaisuudelle (sukupuoli, ikä, rotu, uskonto, sosioekonominen asema ja vammaisuus) määriteltiin kolme muuttujaa.</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Kullekin muuttujalle määriteltiin kolme hyötyä vastaavaa tasoa: suurin hyöty = 150, keskimääräinen hyöty = 100 ja pienin hyöty = 50.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Laskemalla yhteen kunkin henkilöhahmon etujen arvo saadaan pistemäärä, jonka kyseinen henkilöhahmo ansaitsee joka kerta, kun se saa haasteen oikein.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Jokaisen </a:t>
            </a:r>
            <a:r>
              <a:rPr lang="en-US" sz="1600">
                <a:solidFill>
                  <a:schemeClr val="dk1"/>
                </a:solidFill>
              </a:rPr>
              <a:t>hahmon </a:t>
            </a:r>
            <a:r>
              <a:rPr lang="en-US" sz="1600">
                <a:solidFill>
                  <a:schemeClr val="dk1"/>
                </a:solidFill>
                <a:latin typeface="Arial"/>
                <a:ea typeface="Arial"/>
                <a:cs typeface="Arial"/>
                <a:sym typeface="Arial"/>
              </a:rPr>
              <a:t>pisteet, jotka saat joka kerta, kun suoritat haasteen, ovat erilaiset.</a:t>
            </a:r>
            <a:endParaRPr/>
          </a:p>
        </p:txBody>
      </p:sp>
      <p:sp>
        <p:nvSpPr>
          <p:cNvPr id="86" name="Google Shape;86;p4"/>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PISTEIDEN JAKAUTUMINEN</a:t>
            </a:r>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PISTEIDEN JAKAUTUMINEN</a:t>
            </a:r>
            <a:endParaRPr/>
          </a:p>
        </p:txBody>
      </p:sp>
      <p:graphicFrame>
        <p:nvGraphicFramePr>
          <p:cNvPr id="92" name="Google Shape;92;p5"/>
          <p:cNvGraphicFramePr/>
          <p:nvPr/>
        </p:nvGraphicFramePr>
        <p:xfrm>
          <a:off x="306704" y="1532413"/>
          <a:ext cx="11578600" cy="4877735"/>
        </p:xfrm>
        <a:graphic>
          <a:graphicData uri="http://schemas.openxmlformats.org/drawingml/2006/table">
            <a:tbl>
              <a:tblPr firstRow="1" bandRow="1">
                <a:noFill/>
                <a:tableStyleId>{E45CA1EA-85D2-47C8-80D1-34BCE6EFE04D}</a:tableStyleId>
              </a:tblPr>
              <a:tblGrid>
                <a:gridCol w="2894650">
                  <a:extLst>
                    <a:ext uri="{9D8B030D-6E8A-4147-A177-3AD203B41FA5}">
                      <a16:colId xmlns:a16="http://schemas.microsoft.com/office/drawing/2014/main" val="20000"/>
                    </a:ext>
                  </a:extLst>
                </a:gridCol>
                <a:gridCol w="2894650">
                  <a:extLst>
                    <a:ext uri="{9D8B030D-6E8A-4147-A177-3AD203B41FA5}">
                      <a16:colId xmlns:a16="http://schemas.microsoft.com/office/drawing/2014/main" val="20001"/>
                    </a:ext>
                  </a:extLst>
                </a:gridCol>
                <a:gridCol w="2894650">
                  <a:extLst>
                    <a:ext uri="{9D8B030D-6E8A-4147-A177-3AD203B41FA5}">
                      <a16:colId xmlns:a16="http://schemas.microsoft.com/office/drawing/2014/main" val="20002"/>
                    </a:ext>
                  </a:extLst>
                </a:gridCol>
                <a:gridCol w="2894650">
                  <a:extLst>
                    <a:ext uri="{9D8B030D-6E8A-4147-A177-3AD203B41FA5}">
                      <a16:colId xmlns:a16="http://schemas.microsoft.com/office/drawing/2014/main" val="20003"/>
                    </a:ext>
                  </a:extLst>
                </a:gridCol>
              </a:tblGrid>
              <a:tr h="371475">
                <a:tc rowSpan="2">
                  <a:txBody>
                    <a:bodyPr/>
                    <a:lstStyle/>
                    <a:p>
                      <a:pPr marL="0" marR="0" lvl="0" indent="0" algn="ctr" rtl="0">
                        <a:spcBef>
                          <a:spcPts val="0"/>
                        </a:spcBef>
                        <a:spcAft>
                          <a:spcPts val="0"/>
                        </a:spcAft>
                        <a:buNone/>
                      </a:pPr>
                      <a:r>
                        <a:rPr lang="en-US" sz="1400" u="none" strike="noStrike" cap="none"/>
                        <a:t>Ominaisuudet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gridSpan="3">
                  <a:txBody>
                    <a:bodyPr/>
                    <a:lstStyle/>
                    <a:p>
                      <a:pPr marL="0" marR="0" lvl="0" indent="0" algn="ctr" rtl="0">
                        <a:spcBef>
                          <a:spcPts val="0"/>
                        </a:spcBef>
                        <a:spcAft>
                          <a:spcPts val="0"/>
                        </a:spcAft>
                        <a:buNone/>
                      </a:pPr>
                      <a:r>
                        <a:rPr lang="en-US" sz="1400" u="none" strike="noStrike" cap="none"/>
                        <a:t>Muuttujat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71475">
                <a:tc vMerge="1">
                  <a:txBody>
                    <a:bodyPr/>
                    <a:lstStyle/>
                    <a:p>
                      <a:endParaRPr lang="en-US"/>
                    </a:p>
                  </a:txBody>
                  <a:tcPr/>
                </a:tc>
                <a:tc gridSpan="3">
                  <a:txBody>
                    <a:bodyPr/>
                    <a:lstStyle/>
                    <a:p>
                      <a:pPr marL="0" marR="0" lvl="0" indent="0" algn="ctr" rtl="0">
                        <a:spcBef>
                          <a:spcPts val="0"/>
                        </a:spcBef>
                        <a:spcAft>
                          <a:spcPts val="0"/>
                        </a:spcAft>
                        <a:buNone/>
                      </a:pPr>
                      <a:r>
                        <a:rPr lang="en-US" sz="1400" b="1" u="none" strike="noStrike" cap="none"/>
                        <a:t>Annetut pisteet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34325">
                <a:tc rowSpan="2">
                  <a:txBody>
                    <a:bodyPr/>
                    <a:lstStyle/>
                    <a:p>
                      <a:pPr marL="0" marR="0" lvl="0" indent="0" algn="ctr" rtl="0">
                        <a:spcBef>
                          <a:spcPts val="0"/>
                        </a:spcBef>
                        <a:spcAft>
                          <a:spcPts val="0"/>
                        </a:spcAft>
                        <a:buNone/>
                      </a:pPr>
                      <a:r>
                        <a:rPr lang="en-US" sz="1200" u="none" strike="noStrike" cap="none"/>
                        <a:t>SUKUPUOLI</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NAINEN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EI-BINÄÄRINEN/MÄÄRITTELEMÄTÖN</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2"/>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325">
                <a:tc rowSpan="2">
                  <a:txBody>
                    <a:bodyPr/>
                    <a:lstStyle/>
                    <a:p>
                      <a:pPr marL="0" marR="0" lvl="0" indent="0" algn="ctr" rtl="0">
                        <a:spcBef>
                          <a:spcPts val="0"/>
                        </a:spcBef>
                        <a:spcAft>
                          <a:spcPts val="0"/>
                        </a:spcAft>
                        <a:buNone/>
                      </a:pPr>
                      <a:r>
                        <a:rPr lang="en-US" sz="1200" u="none" strike="noStrike" cap="none"/>
                        <a:t>IKÄ</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LAPSI</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NUORI AIKUINEN/KESKI-IKÄINEN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VANHUS</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4"/>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34325">
                <a:tc rowSpan="2">
                  <a:txBody>
                    <a:bodyPr/>
                    <a:lstStyle/>
                    <a:p>
                      <a:pPr marL="0" marR="0" lvl="0" indent="0" algn="ctr" rtl="0">
                        <a:spcBef>
                          <a:spcPts val="0"/>
                        </a:spcBef>
                        <a:spcAft>
                          <a:spcPts val="0"/>
                        </a:spcAft>
                        <a:buNone/>
                      </a:pPr>
                      <a:r>
                        <a:rPr lang="en-US" sz="1200"/>
                        <a:t>ETNISYYS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KAUKASIALAINEN</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AASIALAINEN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AFRIKKALAINEN</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6"/>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34325">
                <a:tc rowSpan="2">
                  <a:txBody>
                    <a:bodyPr/>
                    <a:lstStyle/>
                    <a:p>
                      <a:pPr marL="0" marR="0" lvl="0" indent="0" algn="ctr" rtl="0">
                        <a:spcBef>
                          <a:spcPts val="0"/>
                        </a:spcBef>
                        <a:spcAft>
                          <a:spcPts val="0"/>
                        </a:spcAft>
                        <a:buNone/>
                      </a:pPr>
                      <a:r>
                        <a:rPr lang="en-US" sz="1200" u="none" strike="noStrike" cap="none"/>
                        <a:t>HENGELLISYYS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KRISTINUSKO</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ISLAM</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HINDULAISUUS</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8"/>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334325">
                <a:tc rowSpan="2">
                  <a:txBody>
                    <a:bodyPr/>
                    <a:lstStyle/>
                    <a:p>
                      <a:pPr marL="0" marR="0" lvl="0" indent="0" algn="ctr" rtl="0">
                        <a:spcBef>
                          <a:spcPts val="0"/>
                        </a:spcBef>
                        <a:spcAft>
                          <a:spcPts val="0"/>
                        </a:spcAft>
                        <a:buNone/>
                      </a:pPr>
                      <a:r>
                        <a:rPr lang="en-US" sz="1200" u="none" strike="noStrike" cap="none"/>
                        <a:t>SOSIOEKONOMINEN ASEMA</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YLÄLUOKKA</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KESKILUOKKA</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ALEMPI LUOKKA</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10"/>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334325">
                <a:tc rowSpan="2">
                  <a:txBody>
                    <a:bodyPr/>
                    <a:lstStyle/>
                    <a:p>
                      <a:pPr marL="0" marR="0" lvl="0" indent="0" algn="ctr" rtl="0">
                        <a:spcBef>
                          <a:spcPts val="0"/>
                        </a:spcBef>
                        <a:spcAft>
                          <a:spcPts val="0"/>
                        </a:spcAft>
                        <a:buNone/>
                      </a:pPr>
                      <a:r>
                        <a:rPr lang="en-US" sz="1200" u="none" strike="noStrike" cap="none"/>
                        <a:t>VAMMAISUUS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EI VAMMAA/TERVEYDENTILAA</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NÄKÖ- JA KUULOVAMMA TAI LIIKUNTARAJOITE</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PSYYKKINEN </a:t>
                      </a:r>
                      <a:r>
                        <a:rPr lang="en-US" sz="1200" u="none" strike="noStrike" cap="none"/>
                        <a:t>TAI ÄLYLLINEN KEHITYSVAMMA</a:t>
                      </a:r>
                      <a:endParaRPr sz="1200" u="none" strike="noStrike" cap="none"/>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12"/>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sz="1200" u="none" strike="noStrike" cap="none"/>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bl>
          </a:graphicData>
        </a:graphic>
      </p:graphicFrame>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6"/>
          <p:cNvSpPr txBox="1"/>
          <p:nvPr/>
        </p:nvSpPr>
        <p:spPr>
          <a:xfrm>
            <a:off x="491490" y="1623060"/>
            <a:ext cx="10914000" cy="1816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Jos onnistut pakollisissa haasteissa (joissa on kaksi yritystä) ensimmäisellä yrityksellä, voitat asetetun pistemäärän; jos onnistut toisella yrityksellä, saat 50 pistettä vähemmän kuin asetetun pistemäärän mukainen </a:t>
            </a:r>
            <a:r>
              <a:rPr lang="en-US" sz="1600">
                <a:solidFill>
                  <a:schemeClr val="dk1"/>
                </a:solidFill>
              </a:rPr>
              <a:t>hahmosi</a:t>
            </a:r>
            <a:r>
              <a:rPr lang="en-US" sz="1600">
                <a:solidFill>
                  <a:schemeClr val="dk1"/>
                </a:solidFill>
                <a:latin typeface="Arial"/>
                <a:ea typeface="Arial"/>
                <a:cs typeface="Arial"/>
                <a:sym typeface="Arial"/>
              </a:rPr>
              <a: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Joukkueet tietävät vasta pelin päätyttyä, miten se toimii. Viimeisessä esityksessään </a:t>
            </a:r>
            <a:r>
              <a:rPr lang="en-US" sz="1600">
                <a:solidFill>
                  <a:schemeClr val="dk1"/>
                </a:solidFill>
              </a:rPr>
              <a:t>Tehtävänjohtaja </a:t>
            </a:r>
            <a:r>
              <a:rPr lang="en-US" sz="1600">
                <a:solidFill>
                  <a:schemeClr val="dk1"/>
                </a:solidFill>
                <a:latin typeface="Arial"/>
                <a:ea typeface="Arial"/>
                <a:cs typeface="Arial"/>
                <a:sym typeface="Arial"/>
              </a:rPr>
              <a:t>selittää tätä dynamiikkaa ja pyrkii varoittamaan nuoria tekoälytyökalujen mahdollisista </a:t>
            </a:r>
            <a:r>
              <a:rPr lang="en-US" sz="1600">
                <a:solidFill>
                  <a:schemeClr val="dk1"/>
                </a:solidFill>
              </a:rPr>
              <a:t>vinoumista</a:t>
            </a:r>
            <a:r>
              <a:rPr lang="en-US" sz="1600">
                <a:solidFill>
                  <a:schemeClr val="dk1"/>
                </a:solidFill>
                <a:latin typeface="Arial"/>
                <a:ea typeface="Arial"/>
                <a:cs typeface="Arial"/>
                <a:sym typeface="Arial"/>
              </a:rPr>
              <a:t>. </a:t>
            </a:r>
            <a:endParaRPr/>
          </a:p>
        </p:txBody>
      </p:sp>
      <p:sp>
        <p:nvSpPr>
          <p:cNvPr id="98" name="Google Shape;98;p6"/>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HAHMOJEN MUUTTUJAT</a:t>
            </a:r>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7"/>
          <p:cNvSpPr txBox="1"/>
          <p:nvPr/>
        </p:nvSpPr>
        <p:spPr>
          <a:xfrm>
            <a:off x="0" y="771068"/>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rgbClr val="00B0F0"/>
                </a:solidFill>
                <a:latin typeface="Montserrat"/>
                <a:ea typeface="Montserrat"/>
                <a:cs typeface="Montserrat"/>
                <a:sym typeface="Montserrat"/>
              </a:rPr>
              <a:t>HAHMOJEN MUUTTUJAT</a:t>
            </a:r>
            <a:endParaRPr dirty="0"/>
          </a:p>
        </p:txBody>
      </p:sp>
      <p:graphicFrame>
        <p:nvGraphicFramePr>
          <p:cNvPr id="104" name="Google Shape;104;p7"/>
          <p:cNvGraphicFramePr/>
          <p:nvPr>
            <p:extLst>
              <p:ext uri="{D42A27DB-BD31-4B8C-83A1-F6EECF244321}">
                <p14:modId xmlns:p14="http://schemas.microsoft.com/office/powerpoint/2010/main" val="2596626387"/>
              </p:ext>
            </p:extLst>
          </p:nvPr>
        </p:nvGraphicFramePr>
        <p:xfrm>
          <a:off x="101600" y="1230787"/>
          <a:ext cx="12004675" cy="5580886"/>
        </p:xfrm>
        <a:graphic>
          <a:graphicData uri="http://schemas.openxmlformats.org/drawingml/2006/table">
            <a:tbl>
              <a:tblPr firstRow="1" bandRow="1">
                <a:noFill/>
                <a:tableStyleId>{E45CA1EA-85D2-47C8-80D1-34BCE6EFE04D}</a:tableStyleId>
              </a:tblPr>
              <a:tblGrid>
                <a:gridCol w="486029">
                  <a:extLst>
                    <a:ext uri="{9D8B030D-6E8A-4147-A177-3AD203B41FA5}">
                      <a16:colId xmlns:a16="http://schemas.microsoft.com/office/drawing/2014/main" val="20000"/>
                    </a:ext>
                  </a:extLst>
                </a:gridCol>
                <a:gridCol w="848533">
                  <a:extLst>
                    <a:ext uri="{9D8B030D-6E8A-4147-A177-3AD203B41FA5}">
                      <a16:colId xmlns:a16="http://schemas.microsoft.com/office/drawing/2014/main" val="20001"/>
                    </a:ext>
                  </a:extLst>
                </a:gridCol>
                <a:gridCol w="1589981">
                  <a:extLst>
                    <a:ext uri="{9D8B030D-6E8A-4147-A177-3AD203B41FA5}">
                      <a16:colId xmlns:a16="http://schemas.microsoft.com/office/drawing/2014/main" val="20002"/>
                    </a:ext>
                  </a:extLst>
                </a:gridCol>
                <a:gridCol w="1688161">
                  <a:extLst>
                    <a:ext uri="{9D8B030D-6E8A-4147-A177-3AD203B41FA5}">
                      <a16:colId xmlns:a16="http://schemas.microsoft.com/office/drawing/2014/main" val="20003"/>
                    </a:ext>
                  </a:extLst>
                </a:gridCol>
                <a:gridCol w="1271502">
                  <a:extLst>
                    <a:ext uri="{9D8B030D-6E8A-4147-A177-3AD203B41FA5}">
                      <a16:colId xmlns:a16="http://schemas.microsoft.com/office/drawing/2014/main" val="20004"/>
                    </a:ext>
                  </a:extLst>
                </a:gridCol>
                <a:gridCol w="1424644">
                  <a:extLst>
                    <a:ext uri="{9D8B030D-6E8A-4147-A177-3AD203B41FA5}">
                      <a16:colId xmlns:a16="http://schemas.microsoft.com/office/drawing/2014/main" val="20005"/>
                    </a:ext>
                  </a:extLst>
                </a:gridCol>
                <a:gridCol w="1194717">
                  <a:extLst>
                    <a:ext uri="{9D8B030D-6E8A-4147-A177-3AD203B41FA5}">
                      <a16:colId xmlns:a16="http://schemas.microsoft.com/office/drawing/2014/main" val="20006"/>
                    </a:ext>
                  </a:extLst>
                </a:gridCol>
                <a:gridCol w="1634208">
                  <a:extLst>
                    <a:ext uri="{9D8B030D-6E8A-4147-A177-3AD203B41FA5}">
                      <a16:colId xmlns:a16="http://schemas.microsoft.com/office/drawing/2014/main" val="20007"/>
                    </a:ext>
                  </a:extLst>
                </a:gridCol>
                <a:gridCol w="1866900">
                  <a:extLst>
                    <a:ext uri="{9D8B030D-6E8A-4147-A177-3AD203B41FA5}">
                      <a16:colId xmlns:a16="http://schemas.microsoft.com/office/drawing/2014/main" val="20008"/>
                    </a:ext>
                  </a:extLst>
                </a:gridCol>
              </a:tblGrid>
              <a:tr h="390201">
                <a:tc>
                  <a:txBody>
                    <a:bodyPr/>
                    <a:lstStyle/>
                    <a:p>
                      <a:pPr marL="0" marR="0" lvl="0" indent="0" algn="ctr" rtl="0">
                        <a:spcBef>
                          <a:spcPts val="0"/>
                        </a:spcBef>
                        <a:spcAft>
                          <a:spcPts val="0"/>
                        </a:spcAft>
                        <a:buNone/>
                      </a:pP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400" u="none" strike="noStrike" cap="none"/>
                    </a:p>
                  </a:txBody>
                  <a:tcPr marL="91450" marR="91450" marT="45725" marB="45725" anchor="b">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SUKUPUOLI</a:t>
                      </a:r>
                      <a:endParaRPr sz="1200" dirty="0"/>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IKÄ</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dirty="0"/>
                        <a:t>ETNISYYS</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HENGELLISYYS</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0000"/>
                        </a:buClr>
                        <a:buFont typeface="Arial"/>
                        <a:buNone/>
                      </a:pPr>
                      <a:r>
                        <a:rPr lang="en-US" sz="1200" dirty="0"/>
                        <a:t>SOSIOEKONOMINEN ASEMA</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VAMMAISUUS</a:t>
                      </a:r>
                      <a:endParaRPr sz="1200" dirty="0"/>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u="none" strike="noStrike" cap="none" dirty="0" err="1"/>
                        <a:t>Pisteiden</a:t>
                      </a:r>
                      <a:r>
                        <a:rPr lang="en-US" sz="1100" u="none" strike="noStrike" cap="none" dirty="0"/>
                        <a:t> </a:t>
                      </a:r>
                      <a:r>
                        <a:rPr lang="en-US" sz="1100" u="none" strike="noStrike" cap="none" dirty="0" err="1"/>
                        <a:t>määrä</a:t>
                      </a:r>
                      <a:r>
                        <a:rPr lang="en-US" sz="1100" u="none" strike="noStrike" cap="none" dirty="0"/>
                        <a:t> </a:t>
                      </a:r>
                      <a:r>
                        <a:rPr lang="en-US" sz="1100" u="none" strike="noStrike" cap="none" dirty="0" err="1"/>
                        <a:t>kustakin</a:t>
                      </a:r>
                      <a:r>
                        <a:rPr lang="en-US" sz="1100" u="none" strike="noStrike" cap="none" dirty="0"/>
                        <a:t> </a:t>
                      </a:r>
                      <a:r>
                        <a:rPr lang="en-US" sz="1100" u="none" strike="noStrike" cap="none" dirty="0" err="1"/>
                        <a:t>oikeasta</a:t>
                      </a:r>
                      <a:r>
                        <a:rPr lang="en-US" sz="1100" u="none" strike="noStrike" cap="none" dirty="0"/>
                        <a:t> </a:t>
                      </a:r>
                      <a:r>
                        <a:rPr lang="en-US" sz="1100" u="none" strike="noStrike" cap="none" dirty="0" err="1"/>
                        <a:t>vastauksesta</a:t>
                      </a:r>
                      <a:r>
                        <a:rPr lang="en-US" sz="1100" u="none" strike="noStrike" cap="none" dirty="0"/>
                        <a:t> </a:t>
                      </a:r>
                      <a:endParaRPr sz="1200" dirty="0"/>
                    </a:p>
                    <a:p>
                      <a:pPr marL="0" marR="0" lvl="0" indent="0" algn="ctr" rtl="0">
                        <a:spcBef>
                          <a:spcPts val="0"/>
                        </a:spcBef>
                        <a:spcAft>
                          <a:spcPts val="0"/>
                        </a:spcAft>
                        <a:buNone/>
                      </a:pPr>
                      <a:r>
                        <a:rPr lang="en-US" sz="1100" u="none" strike="noStrike" cap="none" dirty="0"/>
                        <a:t>(1. </a:t>
                      </a:r>
                      <a:r>
                        <a:rPr lang="en-US" sz="1100" u="none" strike="noStrike" cap="none" dirty="0" err="1"/>
                        <a:t>yritys</a:t>
                      </a:r>
                      <a:r>
                        <a:rPr lang="en-US" sz="1100" u="none" strike="noStrike" cap="none" dirty="0"/>
                        <a:t>)</a:t>
                      </a: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4381">
                <a:tc>
                  <a:txBody>
                    <a:bodyPr/>
                    <a:lstStyle/>
                    <a:p>
                      <a:pPr marL="0" marR="0" lvl="0" indent="0" algn="ctr" rtl="0">
                        <a:spcBef>
                          <a:spcPts val="0"/>
                        </a:spcBef>
                        <a:spcAft>
                          <a:spcPts val="0"/>
                        </a:spcAft>
                        <a:buNone/>
                      </a:pPr>
                      <a:r>
                        <a:rPr lang="en-US" sz="1200" u="none" strike="noStrike" cap="none"/>
                        <a:t>1</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en-US" sz="1200" u="none" strike="noStrike" cap="none"/>
                        <a:t>Maria</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Lapsi</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Kaukasialainen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Kristitty</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Alempi luokka</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a:t>Ei ole</a:t>
                      </a:r>
                      <a:endParaRPr dirty="0"/>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a:t>750</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marR="0" lvl="0" indent="0" algn="ctr" rtl="0">
                        <a:spcBef>
                          <a:spcPts val="0"/>
                        </a:spcBef>
                        <a:spcAft>
                          <a:spcPts val="0"/>
                        </a:spcAft>
                        <a:buNone/>
                      </a:pPr>
                      <a:r>
                        <a:rPr lang="en-US" sz="1200"/>
                        <a:t>2</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Ahmed</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Mies</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dirty="0"/>
                        <a:t>Islam</a:t>
                      </a:r>
                      <a:endParaRPr dirty="0"/>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Clr>
                          <a:srgbClr val="000000"/>
                        </a:buClr>
                        <a:buFont typeface="Arial"/>
                        <a:buNone/>
                      </a:pPr>
                      <a:r>
                        <a:rPr lang="en-US" sz="1200" dirty="0" err="1"/>
                        <a:t>Näkö</a:t>
                      </a:r>
                      <a:r>
                        <a:rPr lang="en-US" sz="1200" dirty="0"/>
                        <a:t>- ja </a:t>
                      </a:r>
                      <a:r>
                        <a:rPr lang="en-US" sz="1200" dirty="0" err="1"/>
                        <a:t>kuulovamma</a:t>
                      </a:r>
                      <a:r>
                        <a:rPr lang="en-US" sz="1200" dirty="0"/>
                        <a:t> tai </a:t>
                      </a:r>
                      <a:r>
                        <a:rPr lang="en-US" sz="1200" dirty="0" err="1"/>
                        <a:t>liikuntarajoite</a:t>
                      </a:r>
                      <a:endParaRPr dirty="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2"/>
                  </a:ext>
                </a:extLst>
              </a:tr>
              <a:tr h="0">
                <a:tc>
                  <a:txBody>
                    <a:bodyPr/>
                    <a:lstStyle/>
                    <a:p>
                      <a:pPr marL="0" marR="0" lvl="0" indent="0" algn="ctr" rtl="0">
                        <a:spcBef>
                          <a:spcPts val="0"/>
                        </a:spcBef>
                        <a:spcAft>
                          <a:spcPts val="0"/>
                        </a:spcAft>
                        <a:buNone/>
                      </a:pPr>
                      <a:r>
                        <a:rPr lang="en-US" sz="1200"/>
                        <a:t>3</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Hindulaisuus</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Psyykkinen/älyllinen kehitysvamma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3"/>
                  </a:ext>
                </a:extLst>
              </a:tr>
              <a:tr h="0">
                <a:tc>
                  <a:txBody>
                    <a:bodyPr/>
                    <a:lstStyle/>
                    <a:p>
                      <a:pPr marL="0" marR="0" lvl="0" indent="0" algn="ctr" rtl="0">
                        <a:spcBef>
                          <a:spcPts val="0"/>
                        </a:spcBef>
                        <a:spcAft>
                          <a:spcPts val="0"/>
                        </a:spcAft>
                        <a:buNone/>
                      </a:pPr>
                      <a:r>
                        <a:rPr lang="en-US" sz="1200"/>
                        <a:t>4</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Amina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Keski-ikäinen</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4"/>
                  </a:ext>
                </a:extLst>
              </a:tr>
              <a:tr h="0">
                <a:tc>
                  <a:txBody>
                    <a:bodyPr/>
                    <a:lstStyle/>
                    <a:p>
                      <a:pPr marL="0" marR="0" lvl="0" indent="0" algn="ctr" rtl="0">
                        <a:spcBef>
                          <a:spcPts val="0"/>
                        </a:spcBef>
                        <a:spcAft>
                          <a:spcPts val="0"/>
                        </a:spcAft>
                        <a:buNone/>
                      </a:pPr>
                      <a:r>
                        <a:rPr lang="en-US" sz="1200"/>
                        <a:t>5</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Herra Tanaka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a:t>Psyykkinen/älyllinen kehitysvamma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650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5"/>
                  </a:ext>
                </a:extLst>
              </a:tr>
              <a:tr h="0">
                <a:tc>
                  <a:txBody>
                    <a:bodyPr/>
                    <a:lstStyle/>
                    <a:p>
                      <a:pPr marL="0" marR="0" lvl="0" indent="0" algn="ctr" rtl="0">
                        <a:spcBef>
                          <a:spcPts val="0"/>
                        </a:spcBef>
                        <a:spcAft>
                          <a:spcPts val="0"/>
                        </a:spcAft>
                        <a:buNone/>
                      </a:pPr>
                      <a:r>
                        <a:rPr lang="en-US" sz="1200"/>
                        <a:t>6</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Khan</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Ei-binäärinen/ määrittelemätön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6"/>
                  </a:ext>
                </a:extLst>
              </a:tr>
              <a:tr h="0">
                <a:tc>
                  <a:txBody>
                    <a:bodyPr/>
                    <a:lstStyle/>
                    <a:p>
                      <a:pPr marL="0" marR="0" lvl="0" indent="0" algn="ctr" rtl="0">
                        <a:spcBef>
                          <a:spcPts val="0"/>
                        </a:spcBef>
                        <a:spcAft>
                          <a:spcPts val="0"/>
                        </a:spcAft>
                        <a:buNone/>
                      </a:pPr>
                      <a:r>
                        <a:rPr lang="en-US" sz="1200"/>
                        <a:t>7</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Rouva Diana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dirty="0" err="1"/>
                        <a:t>Vanhus</a:t>
                      </a:r>
                      <a:endParaRPr dirty="0"/>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Hindulaisuus</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7"/>
                  </a:ext>
                </a:extLst>
              </a:tr>
              <a:tr h="0">
                <a:tc>
                  <a:txBody>
                    <a:bodyPr/>
                    <a:lstStyle/>
                    <a:p>
                      <a:pPr marL="0" marR="0" lvl="0" indent="0" algn="ctr" rtl="0">
                        <a:spcBef>
                          <a:spcPts val="0"/>
                        </a:spcBef>
                        <a:spcAft>
                          <a:spcPts val="0"/>
                        </a:spcAft>
                        <a:buNone/>
                      </a:pPr>
                      <a:r>
                        <a:rPr lang="en-US" sz="1200"/>
                        <a:t>8</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Abel</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8"/>
                  </a:ext>
                </a:extLst>
              </a:tr>
              <a:tr h="0">
                <a:tc>
                  <a:txBody>
                    <a:bodyPr/>
                    <a:lstStyle/>
                    <a:p>
                      <a:pPr marL="0" marR="0" lvl="0" indent="0" algn="ctr" rtl="0">
                        <a:spcBef>
                          <a:spcPts val="0"/>
                        </a:spcBef>
                        <a:spcAft>
                          <a:spcPts val="0"/>
                        </a:spcAft>
                        <a:buNone/>
                      </a:pPr>
                      <a:r>
                        <a:rPr lang="en-US" sz="1200"/>
                        <a:t>9</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Alex</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Lapsi</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9"/>
                  </a:ext>
                </a:extLst>
              </a:tr>
              <a:tr h="473422">
                <a:tc>
                  <a:txBody>
                    <a:bodyPr/>
                    <a:lstStyle/>
                    <a:p>
                      <a:pPr marL="0" marR="0" lvl="0" indent="0" algn="ctr" rtl="0">
                        <a:spcBef>
                          <a:spcPts val="0"/>
                        </a:spcBef>
                        <a:spcAft>
                          <a:spcPts val="0"/>
                        </a:spcAft>
                        <a:buNone/>
                      </a:pPr>
                      <a:r>
                        <a:rPr lang="en-US" sz="1200"/>
                        <a:t>10</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Rouva Johnson</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10"/>
                  </a:ext>
                </a:extLst>
              </a:tr>
              <a:tr h="473422">
                <a:tc>
                  <a:txBody>
                    <a:bodyPr/>
                    <a:lstStyle/>
                    <a:p>
                      <a:pPr marL="0" marR="0" lvl="0" indent="0" algn="ctr" rtl="0">
                        <a:spcBef>
                          <a:spcPts val="0"/>
                        </a:spcBef>
                        <a:spcAft>
                          <a:spcPts val="0"/>
                        </a:spcAft>
                        <a:buNone/>
                      </a:pPr>
                      <a:r>
                        <a:rPr lang="en-US" sz="1200"/>
                        <a:t>11</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Maryam</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Lapsi</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11"/>
                  </a:ext>
                </a:extLst>
              </a:tr>
              <a:tr h="473422">
                <a:tc>
                  <a:txBody>
                    <a:bodyPr/>
                    <a:lstStyle/>
                    <a:p>
                      <a:pPr marL="0" marR="0" lvl="0" indent="0" algn="ctr" rtl="0">
                        <a:spcBef>
                          <a:spcPts val="0"/>
                        </a:spcBef>
                        <a:spcAft>
                          <a:spcPts val="0"/>
                        </a:spcAft>
                        <a:buNone/>
                      </a:pPr>
                      <a:r>
                        <a:rPr lang="en-US" sz="1200"/>
                        <a:t>12</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200"/>
                        <a:t>Wei</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Keski-ikäinen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a:t>750</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grpSp>
        <p:nvGrpSpPr>
          <p:cNvPr id="110" name="Google Shape;110;p8"/>
          <p:cNvGrpSpPr/>
          <p:nvPr/>
        </p:nvGrpSpPr>
        <p:grpSpPr>
          <a:xfrm>
            <a:off x="202211" y="1337673"/>
            <a:ext cx="5843274" cy="914400"/>
            <a:chOff x="202211" y="965899"/>
            <a:chExt cx="5843274" cy="914400"/>
          </a:xfrm>
        </p:grpSpPr>
        <p:pic>
          <p:nvPicPr>
            <p:cNvPr id="111" name="Google Shape;111;p8" descr="Uma imagem com chapéu, vestuário, Cara humana, clipart&#10;&#10;Descrição gerada automaticamente"/>
            <p:cNvPicPr preferRelativeResize="0"/>
            <p:nvPr/>
          </p:nvPicPr>
          <p:blipFill rotWithShape="1">
            <a:blip r:embed="rId3">
              <a:alphaModFix/>
            </a:blip>
            <a:srcRect/>
            <a:stretch/>
          </p:blipFill>
          <p:spPr>
            <a:xfrm>
              <a:off x="202211" y="965899"/>
              <a:ext cx="914400" cy="914400"/>
            </a:xfrm>
            <a:prstGeom prst="rect">
              <a:avLst/>
            </a:prstGeom>
            <a:noFill/>
            <a:ln>
              <a:noFill/>
            </a:ln>
          </p:spPr>
        </p:pic>
        <p:sp>
          <p:nvSpPr>
            <p:cNvPr id="112" name="Google Shape;112;p8"/>
            <p:cNvSpPr txBox="1"/>
            <p:nvPr/>
          </p:nvSpPr>
          <p:spPr>
            <a:xfrm>
              <a:off x="1115885" y="1007601"/>
              <a:ext cx="49296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Maria. Hän on 9-vuotias ja käy yleensä sunnuntaisin kirkossa perheensä kanssa. Hänen vanhemmillaan on taloudellisia ongelmia, eikä Marialla ole aina varaa ostaa sitä, mitä hän haluaa. Maria on hyvä oppilas ja kuuluu koulun koripallojoukkueeseen. </a:t>
              </a:r>
              <a:endParaRPr sz="1200">
                <a:solidFill>
                  <a:srgbClr val="401725"/>
                </a:solidFill>
                <a:latin typeface="Arial"/>
                <a:ea typeface="Arial"/>
                <a:cs typeface="Arial"/>
                <a:sym typeface="Arial"/>
              </a:endParaRPr>
            </a:p>
          </p:txBody>
        </p:sp>
      </p:grpSp>
      <p:grpSp>
        <p:nvGrpSpPr>
          <p:cNvPr id="113" name="Google Shape;113;p8"/>
          <p:cNvGrpSpPr/>
          <p:nvPr/>
        </p:nvGrpSpPr>
        <p:grpSpPr>
          <a:xfrm>
            <a:off x="202211" y="2221259"/>
            <a:ext cx="5843214" cy="914400"/>
            <a:chOff x="202211" y="1887907"/>
            <a:chExt cx="5843214" cy="914400"/>
          </a:xfrm>
        </p:grpSpPr>
        <p:pic>
          <p:nvPicPr>
            <p:cNvPr id="114" name="Google Shape;114;p8" descr="Uma imagem com Cara humana, clipart, desenho, ilustração&#10;&#10;Descrição gerada automaticamente"/>
            <p:cNvPicPr preferRelativeResize="0"/>
            <p:nvPr/>
          </p:nvPicPr>
          <p:blipFill rotWithShape="1">
            <a:blip r:embed="rId4">
              <a:alphaModFix/>
            </a:blip>
            <a:srcRect/>
            <a:stretch/>
          </p:blipFill>
          <p:spPr>
            <a:xfrm>
              <a:off x="202211" y="1887907"/>
              <a:ext cx="914400" cy="914400"/>
            </a:xfrm>
            <a:prstGeom prst="rect">
              <a:avLst/>
            </a:prstGeom>
            <a:noFill/>
            <a:ln>
              <a:noFill/>
            </a:ln>
          </p:spPr>
        </p:pic>
        <p:sp>
          <p:nvSpPr>
            <p:cNvPr id="115" name="Google Shape;115;p8"/>
            <p:cNvSpPr txBox="1"/>
            <p:nvPr/>
          </p:nvSpPr>
          <p:spPr>
            <a:xfrm>
              <a:off x="1115885" y="1929609"/>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Ahmed. Hän on 23-vuotias ja käy säännöllisesti moskeijassa. Hänen perheellään on joitakin taloudellisia haasteita, vaikka heiltä ei koskaan puutu mitään. Valitettavasti Ahmedilla on liikuntavamma, joten hänen on käytettävä kainalosauvoja. Ahmed on määrätietoinen ja innostava ihminen.</a:t>
              </a:r>
              <a:endParaRPr sz="1200">
                <a:solidFill>
                  <a:schemeClr val="dk1"/>
                </a:solidFill>
                <a:latin typeface="Arial"/>
                <a:ea typeface="Arial"/>
                <a:cs typeface="Arial"/>
                <a:sym typeface="Arial"/>
              </a:endParaRPr>
            </a:p>
          </p:txBody>
        </p:sp>
      </p:grpSp>
      <p:grpSp>
        <p:nvGrpSpPr>
          <p:cNvPr id="116" name="Google Shape;116;p8"/>
          <p:cNvGrpSpPr/>
          <p:nvPr/>
        </p:nvGrpSpPr>
        <p:grpSpPr>
          <a:xfrm>
            <a:off x="202211" y="3104845"/>
            <a:ext cx="5843274" cy="914400"/>
            <a:chOff x="202211" y="2817520"/>
            <a:chExt cx="5843274" cy="914400"/>
          </a:xfrm>
        </p:grpSpPr>
        <p:pic>
          <p:nvPicPr>
            <p:cNvPr id="117" name="Google Shape;117;p8" descr="Uma imagem com clipart, desenho, ilustração, arte&#10;&#10;Descrição gerada automaticamente"/>
            <p:cNvPicPr preferRelativeResize="0"/>
            <p:nvPr/>
          </p:nvPicPr>
          <p:blipFill rotWithShape="1">
            <a:blip r:embed="rId5">
              <a:alphaModFix/>
            </a:blip>
            <a:srcRect/>
            <a:stretch/>
          </p:blipFill>
          <p:spPr>
            <a:xfrm>
              <a:off x="202211" y="2817520"/>
              <a:ext cx="914400" cy="914400"/>
            </a:xfrm>
            <a:prstGeom prst="rect">
              <a:avLst/>
            </a:prstGeom>
            <a:noFill/>
            <a:ln>
              <a:noFill/>
            </a:ln>
          </p:spPr>
        </p:pic>
        <p:sp>
          <p:nvSpPr>
            <p:cNvPr id="118" name="Google Shape;118;p8"/>
            <p:cNvSpPr txBox="1"/>
            <p:nvPr/>
          </p:nvSpPr>
          <p:spPr>
            <a:xfrm>
              <a:off x="1115885" y="2951555"/>
              <a:ext cx="49296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Ana. Hän on hindu ja yläluokkainen. Valitettavasti hänellä on joitakin ymmärtämis- ja kommunikaatio-ongelmia, mutta hänen perheensä tukee häntä ehdoitta. </a:t>
              </a:r>
              <a:endParaRPr sz="1200">
                <a:solidFill>
                  <a:schemeClr val="dk1"/>
                </a:solidFill>
                <a:latin typeface="Arial"/>
                <a:ea typeface="Arial"/>
                <a:cs typeface="Arial"/>
                <a:sym typeface="Arial"/>
              </a:endParaRPr>
            </a:p>
          </p:txBody>
        </p:sp>
      </p:grpSp>
      <p:grpSp>
        <p:nvGrpSpPr>
          <p:cNvPr id="119" name="Google Shape;119;p8"/>
          <p:cNvGrpSpPr/>
          <p:nvPr/>
        </p:nvGrpSpPr>
        <p:grpSpPr>
          <a:xfrm>
            <a:off x="202211" y="3988431"/>
            <a:ext cx="5843214" cy="914400"/>
            <a:chOff x="202211" y="3747133"/>
            <a:chExt cx="5843214" cy="914400"/>
          </a:xfrm>
        </p:grpSpPr>
        <p:pic>
          <p:nvPicPr>
            <p:cNvPr id="120" name="Google Shape;120;p8" descr="Uma imagem com clipart, desenho, ilustração&#10;&#10;Descrição gerada automaticamente"/>
            <p:cNvPicPr preferRelativeResize="0"/>
            <p:nvPr/>
          </p:nvPicPr>
          <p:blipFill rotWithShape="1">
            <a:blip r:embed="rId6">
              <a:alphaModFix/>
            </a:blip>
            <a:srcRect/>
            <a:stretch/>
          </p:blipFill>
          <p:spPr>
            <a:xfrm>
              <a:off x="202211" y="3747133"/>
              <a:ext cx="914400" cy="914400"/>
            </a:xfrm>
            <a:prstGeom prst="rect">
              <a:avLst/>
            </a:prstGeom>
            <a:noFill/>
            <a:ln>
              <a:noFill/>
            </a:ln>
          </p:spPr>
        </p:pic>
        <p:sp>
          <p:nvSpPr>
            <p:cNvPr id="121" name="Google Shape;121;p8"/>
            <p:cNvSpPr txBox="1"/>
            <p:nvPr/>
          </p:nvSpPr>
          <p:spPr>
            <a:xfrm>
              <a:off x="1115885" y="3881168"/>
              <a:ext cx="492954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Amina. Hän on 44-vuotias ja hänellä on taloudellisia vaikeuksia. Valitettavasti hänellä on erittäin huono näkö. Hän on melko sitkeä ja löytää aina luovia tapoja selviytyä arjen haasteista.</a:t>
              </a:r>
              <a:endParaRPr sz="1200">
                <a:solidFill>
                  <a:schemeClr val="dk1"/>
                </a:solidFill>
                <a:latin typeface="Arial"/>
                <a:ea typeface="Arial"/>
                <a:cs typeface="Arial"/>
                <a:sym typeface="Arial"/>
              </a:endParaRPr>
            </a:p>
          </p:txBody>
        </p:sp>
      </p:grpSp>
      <p:grpSp>
        <p:nvGrpSpPr>
          <p:cNvPr id="122" name="Google Shape;122;p8"/>
          <p:cNvGrpSpPr/>
          <p:nvPr/>
        </p:nvGrpSpPr>
        <p:grpSpPr>
          <a:xfrm>
            <a:off x="202211" y="4872017"/>
            <a:ext cx="5843214" cy="914400"/>
            <a:chOff x="202211" y="4684351"/>
            <a:chExt cx="5843214" cy="914400"/>
          </a:xfrm>
        </p:grpSpPr>
        <p:pic>
          <p:nvPicPr>
            <p:cNvPr id="123" name="Google Shape;123;p8" descr="Uma imagem com Cara humana, arte, ilustração, desenho&#10;&#10;Descrição gerada automaticamente"/>
            <p:cNvPicPr preferRelativeResize="0"/>
            <p:nvPr/>
          </p:nvPicPr>
          <p:blipFill rotWithShape="1">
            <a:blip r:embed="rId7">
              <a:alphaModFix/>
            </a:blip>
            <a:srcRect/>
            <a:stretch/>
          </p:blipFill>
          <p:spPr>
            <a:xfrm>
              <a:off x="202211" y="4684351"/>
              <a:ext cx="914400" cy="914400"/>
            </a:xfrm>
            <a:prstGeom prst="rect">
              <a:avLst/>
            </a:prstGeom>
            <a:noFill/>
            <a:ln>
              <a:noFill/>
            </a:ln>
          </p:spPr>
        </p:pic>
        <p:sp>
          <p:nvSpPr>
            <p:cNvPr id="124" name="Google Shape;124;p8"/>
            <p:cNvSpPr txBox="1"/>
            <p:nvPr/>
          </p:nvSpPr>
          <p:spPr>
            <a:xfrm>
              <a:off x="1115885" y="4726053"/>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herra Tanaka. Hän käy kirkossa naapurustossaan, ja hän kuuluu keskiluokkaan. Valitettavasti hänellä on kognitiivisia vaikeuksia, jotka rajoittavat hänen kykyään ymmärtää ja tehdä päätöksiä. Tanaka on ystävällinen ihminen, joka on aina valmis auttamaan muita. </a:t>
              </a:r>
              <a:endParaRPr sz="1200">
                <a:solidFill>
                  <a:schemeClr val="dk1"/>
                </a:solidFill>
                <a:latin typeface="Arial"/>
                <a:ea typeface="Arial"/>
                <a:cs typeface="Arial"/>
                <a:sym typeface="Arial"/>
              </a:endParaRPr>
            </a:p>
          </p:txBody>
        </p:sp>
      </p:grpSp>
      <p:grpSp>
        <p:nvGrpSpPr>
          <p:cNvPr id="125" name="Google Shape;125;p8"/>
          <p:cNvGrpSpPr/>
          <p:nvPr/>
        </p:nvGrpSpPr>
        <p:grpSpPr>
          <a:xfrm>
            <a:off x="202211" y="5755604"/>
            <a:ext cx="5843214" cy="1015663"/>
            <a:chOff x="202211" y="5613963"/>
            <a:chExt cx="5843214" cy="1015663"/>
          </a:xfrm>
        </p:grpSpPr>
        <p:pic>
          <p:nvPicPr>
            <p:cNvPr id="126" name="Google Shape;126;p8" descr="Uma imagem com clipart, desenho, ilustração, arte&#10;&#10;Descrição gerada automaticamente"/>
            <p:cNvPicPr preferRelativeResize="0"/>
            <p:nvPr/>
          </p:nvPicPr>
          <p:blipFill rotWithShape="1">
            <a:blip r:embed="rId8">
              <a:alphaModFix/>
            </a:blip>
            <a:srcRect/>
            <a:stretch/>
          </p:blipFill>
          <p:spPr>
            <a:xfrm>
              <a:off x="202211" y="5664594"/>
              <a:ext cx="914400" cy="914400"/>
            </a:xfrm>
            <a:prstGeom prst="rect">
              <a:avLst/>
            </a:prstGeom>
            <a:noFill/>
            <a:ln>
              <a:noFill/>
            </a:ln>
          </p:spPr>
        </p:pic>
        <p:sp>
          <p:nvSpPr>
            <p:cNvPr id="127" name="Google Shape;127;p8"/>
            <p:cNvSpPr txBox="1"/>
            <p:nvPr/>
          </p:nvSpPr>
          <p:spPr>
            <a:xfrm>
              <a:off x="1115885" y="5613963"/>
              <a:ext cx="4929540"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Khan. </a:t>
              </a:r>
              <a:r>
                <a:rPr lang="en-US" sz="1200">
                  <a:solidFill>
                    <a:schemeClr val="dk1"/>
                  </a:solidFill>
                </a:rPr>
                <a:t>Hän kertoo sukupuoli-identiteetistään: ‘Olen se, joka olen, ja vain sillä on väliä’. Hän on 51-vuotias ja toimii asianajajana. Valitettavasti hän joutui muutama vuosi sitten auto-onnettomuuteen eikä pystynyt kävelemään omin avuin, joten hän käyttää pyörätuolia, ja hänen perheensä noudattaa islamilaista perinnettä ja kulttuuria.</a:t>
              </a:r>
              <a:endParaRPr sz="1200">
                <a:solidFill>
                  <a:schemeClr val="dk1"/>
                </a:solidFill>
                <a:latin typeface="Arial"/>
                <a:ea typeface="Arial"/>
                <a:cs typeface="Arial"/>
                <a:sym typeface="Arial"/>
              </a:endParaRPr>
            </a:p>
          </p:txBody>
        </p:sp>
      </p:grpSp>
      <p:grpSp>
        <p:nvGrpSpPr>
          <p:cNvPr id="128" name="Google Shape;128;p8"/>
          <p:cNvGrpSpPr/>
          <p:nvPr/>
        </p:nvGrpSpPr>
        <p:grpSpPr>
          <a:xfrm>
            <a:off x="6048509" y="1337673"/>
            <a:ext cx="5843213" cy="914400"/>
            <a:chOff x="6146576" y="962096"/>
            <a:chExt cx="5843213" cy="914400"/>
          </a:xfrm>
        </p:grpSpPr>
        <p:pic>
          <p:nvPicPr>
            <p:cNvPr id="129" name="Google Shape;129;p8" descr="Uma imagem com clipart, desenho, ilustração&#10;&#10;Descrição gerada automaticamente"/>
            <p:cNvPicPr preferRelativeResize="0"/>
            <p:nvPr/>
          </p:nvPicPr>
          <p:blipFill rotWithShape="1">
            <a:blip r:embed="rId9">
              <a:alphaModFix/>
            </a:blip>
            <a:srcRect/>
            <a:stretch/>
          </p:blipFill>
          <p:spPr>
            <a:xfrm>
              <a:off x="6146576" y="962096"/>
              <a:ext cx="914400" cy="914400"/>
            </a:xfrm>
            <a:prstGeom prst="rect">
              <a:avLst/>
            </a:prstGeom>
            <a:noFill/>
            <a:ln>
              <a:noFill/>
            </a:ln>
          </p:spPr>
        </p:pic>
        <p:sp>
          <p:nvSpPr>
            <p:cNvPr id="130" name="Google Shape;130;p8"/>
            <p:cNvSpPr txBox="1"/>
            <p:nvPr/>
          </p:nvSpPr>
          <p:spPr>
            <a:xfrm>
              <a:off x="7060249" y="1003798"/>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rouva Diana. Hän noudattaa hindulaisuutta, ja valitettavasti hänen kuulonsa heikkenee koko ajan, eikä hänellä ole rahaa ostaa hyvää kuulolaitetta. Tästä huolimatta Diana on iloinen nainen ja löytää iloa elämän pienistä asioista. </a:t>
              </a:r>
              <a:endParaRPr sz="1200">
                <a:solidFill>
                  <a:schemeClr val="dk1"/>
                </a:solidFill>
                <a:latin typeface="Arial"/>
                <a:ea typeface="Arial"/>
                <a:cs typeface="Arial"/>
                <a:sym typeface="Arial"/>
              </a:endParaRPr>
            </a:p>
          </p:txBody>
        </p:sp>
      </p:grpSp>
      <p:grpSp>
        <p:nvGrpSpPr>
          <p:cNvPr id="131" name="Google Shape;131;p8"/>
          <p:cNvGrpSpPr/>
          <p:nvPr/>
        </p:nvGrpSpPr>
        <p:grpSpPr>
          <a:xfrm>
            <a:off x="6048509" y="2241512"/>
            <a:ext cx="5843213" cy="914400"/>
            <a:chOff x="6146576" y="1887907"/>
            <a:chExt cx="5843213" cy="914400"/>
          </a:xfrm>
        </p:grpSpPr>
        <p:pic>
          <p:nvPicPr>
            <p:cNvPr id="132" name="Google Shape;132;p8" descr="Uma imagem com clipart, desenho, ilustração, arte&#10;&#10;Descrição gerada automaticamente"/>
            <p:cNvPicPr preferRelativeResize="0"/>
            <p:nvPr/>
          </p:nvPicPr>
          <p:blipFill rotWithShape="1">
            <a:blip r:embed="rId10">
              <a:alphaModFix/>
            </a:blip>
            <a:srcRect/>
            <a:stretch/>
          </p:blipFill>
          <p:spPr>
            <a:xfrm>
              <a:off x="6146576" y="1887907"/>
              <a:ext cx="914400" cy="914400"/>
            </a:xfrm>
            <a:prstGeom prst="rect">
              <a:avLst/>
            </a:prstGeom>
            <a:noFill/>
            <a:ln>
              <a:noFill/>
            </a:ln>
          </p:spPr>
        </p:pic>
        <p:sp>
          <p:nvSpPr>
            <p:cNvPr id="133" name="Google Shape;133;p8"/>
            <p:cNvSpPr txBox="1"/>
            <p:nvPr/>
          </p:nvSpPr>
          <p:spPr>
            <a:xfrm>
              <a:off x="7060249" y="2114275"/>
              <a:ext cx="492954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Abel. Hän on 28-vuotias liikunnanopettaja. Abel on aktiivinen ja omistautunut yhteisölleen. </a:t>
              </a:r>
              <a:endParaRPr sz="1200">
                <a:solidFill>
                  <a:schemeClr val="dk1"/>
                </a:solidFill>
                <a:latin typeface="Arial"/>
                <a:ea typeface="Arial"/>
                <a:cs typeface="Arial"/>
                <a:sym typeface="Arial"/>
              </a:endParaRPr>
            </a:p>
          </p:txBody>
        </p:sp>
      </p:grpSp>
      <p:grpSp>
        <p:nvGrpSpPr>
          <p:cNvPr id="134" name="Google Shape;134;p8"/>
          <p:cNvGrpSpPr/>
          <p:nvPr/>
        </p:nvGrpSpPr>
        <p:grpSpPr>
          <a:xfrm>
            <a:off x="6048509" y="3145351"/>
            <a:ext cx="5843213" cy="914400"/>
            <a:chOff x="6146576" y="2817520"/>
            <a:chExt cx="5843213" cy="914400"/>
          </a:xfrm>
        </p:grpSpPr>
        <p:pic>
          <p:nvPicPr>
            <p:cNvPr id="135" name="Google Shape;135;p8" descr="Uma imagem com desenho, ilustração, arte&#10;&#10;Descrição gerada automaticamente com confiança média"/>
            <p:cNvPicPr preferRelativeResize="0"/>
            <p:nvPr/>
          </p:nvPicPr>
          <p:blipFill rotWithShape="1">
            <a:blip r:embed="rId11">
              <a:alphaModFix/>
            </a:blip>
            <a:srcRect/>
            <a:stretch/>
          </p:blipFill>
          <p:spPr>
            <a:xfrm>
              <a:off x="6146576" y="2817520"/>
              <a:ext cx="914400" cy="914400"/>
            </a:xfrm>
            <a:prstGeom prst="rect">
              <a:avLst/>
            </a:prstGeom>
            <a:noFill/>
            <a:ln>
              <a:noFill/>
            </a:ln>
          </p:spPr>
        </p:pic>
        <p:sp>
          <p:nvSpPr>
            <p:cNvPr id="136" name="Google Shape;136;p8"/>
            <p:cNvSpPr txBox="1"/>
            <p:nvPr/>
          </p:nvSpPr>
          <p:spPr>
            <a:xfrm>
              <a:off x="7060249" y="2859222"/>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rPr>
                <a:t>Tässä on </a:t>
              </a:r>
              <a:r>
                <a:rPr lang="en-US" sz="1200">
                  <a:solidFill>
                    <a:schemeClr val="dk1"/>
                  </a:solidFill>
                  <a:latin typeface="Arial"/>
                  <a:ea typeface="Arial"/>
                  <a:cs typeface="Arial"/>
                  <a:sym typeface="Arial"/>
                </a:rPr>
                <a:t>Alex. Tämä iloinen 10-vuotias lapsi on tuomarin ja lääkärin tytär. Sunnuntaisin Alex käy kirkossa vanhempiensa ja isovanhempiensa kanssa ja osallistuu kirkkokuoroon. Alex kuuluu myös koulun teatteri- ja musiikkikerhoon. </a:t>
              </a:r>
              <a:endParaRPr sz="1200">
                <a:solidFill>
                  <a:schemeClr val="dk1"/>
                </a:solidFill>
                <a:latin typeface="Arial"/>
                <a:ea typeface="Arial"/>
                <a:cs typeface="Arial"/>
                <a:sym typeface="Arial"/>
              </a:endParaRPr>
            </a:p>
          </p:txBody>
        </p:sp>
      </p:grpSp>
      <p:grpSp>
        <p:nvGrpSpPr>
          <p:cNvPr id="137" name="Google Shape;137;p8"/>
          <p:cNvGrpSpPr/>
          <p:nvPr/>
        </p:nvGrpSpPr>
        <p:grpSpPr>
          <a:xfrm>
            <a:off x="6048509" y="4049190"/>
            <a:ext cx="5843213" cy="914400"/>
            <a:chOff x="6146576" y="3747133"/>
            <a:chExt cx="5843213" cy="914400"/>
          </a:xfrm>
        </p:grpSpPr>
        <p:pic>
          <p:nvPicPr>
            <p:cNvPr id="138" name="Google Shape;138;p8" descr="Uma imagem com clipart, desenho, ilustração, arte&#10;&#10;Descrição gerada automaticamente"/>
            <p:cNvPicPr preferRelativeResize="0"/>
            <p:nvPr/>
          </p:nvPicPr>
          <p:blipFill rotWithShape="1">
            <a:blip r:embed="rId12">
              <a:alphaModFix/>
            </a:blip>
            <a:srcRect/>
            <a:stretch/>
          </p:blipFill>
          <p:spPr>
            <a:xfrm>
              <a:off x="6146576" y="3747133"/>
              <a:ext cx="914400" cy="914400"/>
            </a:xfrm>
            <a:prstGeom prst="rect">
              <a:avLst/>
            </a:prstGeom>
            <a:noFill/>
            <a:ln>
              <a:noFill/>
            </a:ln>
          </p:spPr>
        </p:pic>
        <p:sp>
          <p:nvSpPr>
            <p:cNvPr id="139" name="Google Shape;139;p8"/>
            <p:cNvSpPr txBox="1"/>
            <p:nvPr/>
          </p:nvSpPr>
          <p:spPr>
            <a:xfrm>
              <a:off x="7060249" y="3788835"/>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rouva Johnson. Hän on historian ja katekismuksen opettaja. Hänellä on puutarha ja hän nauttii puutarhanhoidosta ja kukkiensa hoitamisesta. Joka ilta hän käy kävelyllä naapurustossaan vanhimman tyttärensä kanssa.</a:t>
              </a:r>
              <a:endParaRPr sz="1200">
                <a:solidFill>
                  <a:schemeClr val="dk1"/>
                </a:solidFill>
                <a:latin typeface="Arial"/>
                <a:ea typeface="Arial"/>
                <a:cs typeface="Arial"/>
                <a:sym typeface="Arial"/>
              </a:endParaRPr>
            </a:p>
          </p:txBody>
        </p:sp>
      </p:grpSp>
      <p:grpSp>
        <p:nvGrpSpPr>
          <p:cNvPr id="140" name="Google Shape;140;p8"/>
          <p:cNvGrpSpPr/>
          <p:nvPr/>
        </p:nvGrpSpPr>
        <p:grpSpPr>
          <a:xfrm>
            <a:off x="6048509" y="4953029"/>
            <a:ext cx="5843213" cy="914400"/>
            <a:chOff x="6146576" y="4676746"/>
            <a:chExt cx="5843213" cy="914400"/>
          </a:xfrm>
        </p:grpSpPr>
        <p:pic>
          <p:nvPicPr>
            <p:cNvPr id="141" name="Google Shape;141;p8" descr="Uma imagem com clipart, Cara humana, desenho, ilustração&#10;&#10;Descrição gerada automaticamente"/>
            <p:cNvPicPr preferRelativeResize="0"/>
            <p:nvPr/>
          </p:nvPicPr>
          <p:blipFill rotWithShape="1">
            <a:blip r:embed="rId13">
              <a:alphaModFix/>
            </a:blip>
            <a:srcRect/>
            <a:stretch/>
          </p:blipFill>
          <p:spPr>
            <a:xfrm>
              <a:off x="6146576" y="4676746"/>
              <a:ext cx="914400" cy="914400"/>
            </a:xfrm>
            <a:prstGeom prst="rect">
              <a:avLst/>
            </a:prstGeom>
            <a:noFill/>
            <a:ln>
              <a:noFill/>
            </a:ln>
          </p:spPr>
        </p:pic>
        <p:sp>
          <p:nvSpPr>
            <p:cNvPr id="142" name="Google Shape;142;p8"/>
            <p:cNvSpPr txBox="1"/>
            <p:nvPr/>
          </p:nvSpPr>
          <p:spPr>
            <a:xfrm>
              <a:off x="7060249" y="4810781"/>
              <a:ext cx="492954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Maryam. Hän on 13-vuotias, ja hänen perheensä varat ovat rajalliset, mutta he pitävät koulutusta erittäin tärkeänä. Hän on hyvä oppilas ja haaveilee lääkärin ammatista.</a:t>
              </a:r>
              <a:endParaRPr sz="1200">
                <a:solidFill>
                  <a:schemeClr val="dk1"/>
                </a:solidFill>
                <a:latin typeface="Arial"/>
                <a:ea typeface="Arial"/>
                <a:cs typeface="Arial"/>
                <a:sym typeface="Arial"/>
              </a:endParaRPr>
            </a:p>
          </p:txBody>
        </p:sp>
      </p:grpSp>
      <p:grpSp>
        <p:nvGrpSpPr>
          <p:cNvPr id="143" name="Google Shape;143;p8"/>
          <p:cNvGrpSpPr/>
          <p:nvPr/>
        </p:nvGrpSpPr>
        <p:grpSpPr>
          <a:xfrm>
            <a:off x="6048509" y="5856867"/>
            <a:ext cx="5843213" cy="914400"/>
            <a:chOff x="6146576" y="5606357"/>
            <a:chExt cx="5843213" cy="914400"/>
          </a:xfrm>
        </p:grpSpPr>
        <p:pic>
          <p:nvPicPr>
            <p:cNvPr id="144" name="Google Shape;144;p8" descr="Uma imagem com Cara humana, desenho, clipart, ilustração&#10;&#10;Descrição gerada automaticamente"/>
            <p:cNvPicPr preferRelativeResize="0"/>
            <p:nvPr/>
          </p:nvPicPr>
          <p:blipFill rotWithShape="1">
            <a:blip r:embed="rId14">
              <a:alphaModFix/>
            </a:blip>
            <a:srcRect/>
            <a:stretch/>
          </p:blipFill>
          <p:spPr>
            <a:xfrm>
              <a:off x="6146576" y="5606357"/>
              <a:ext cx="914400" cy="914400"/>
            </a:xfrm>
            <a:prstGeom prst="rect">
              <a:avLst/>
            </a:prstGeom>
            <a:noFill/>
            <a:ln>
              <a:noFill/>
            </a:ln>
          </p:spPr>
        </p:pic>
        <p:sp>
          <p:nvSpPr>
            <p:cNvPr id="145" name="Google Shape;145;p8"/>
            <p:cNvSpPr txBox="1"/>
            <p:nvPr/>
          </p:nvSpPr>
          <p:spPr>
            <a:xfrm>
              <a:off x="7060249" y="5648059"/>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Wei. Hän on 36-vuotias, hänellä on kolme lasta ja hän on puutarhuri. Hänen vaimonsa työskentelee vaatekaupassa, ja heillä on ollut taloudellisia vaikeuksia. Wei on paikallisen kirkon papin ystävä, ja he ovat saaneet paljon tukea kirkolta. </a:t>
              </a:r>
              <a:endParaRPr sz="1200">
                <a:solidFill>
                  <a:schemeClr val="dk1"/>
                </a:solidFill>
                <a:latin typeface="Arial"/>
                <a:ea typeface="Arial"/>
                <a:cs typeface="Arial"/>
                <a:sym typeface="Arial"/>
              </a:endParaRPr>
            </a:p>
          </p:txBody>
        </p:sp>
      </p:grpSp>
      <p:sp>
        <p:nvSpPr>
          <p:cNvPr id="146" name="Google Shape;146;p8"/>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HAHMOJEN KUVAUKSET</a:t>
            </a:r>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9"/>
          <p:cNvSpPr/>
          <p:nvPr/>
        </p:nvSpPr>
        <p:spPr>
          <a:xfrm>
            <a:off x="2" y="0"/>
            <a:ext cx="12191998" cy="5103635"/>
          </a:xfrm>
          <a:prstGeom prst="rect">
            <a:avLst/>
          </a:prstGeom>
          <a:solidFill>
            <a:srgbClr val="01569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4" name="Google Shape;154;p9"/>
          <p:cNvSpPr txBox="1"/>
          <p:nvPr/>
        </p:nvSpPr>
        <p:spPr>
          <a:xfrm>
            <a:off x="2805038" y="2099433"/>
            <a:ext cx="6980905"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200" b="1">
                <a:solidFill>
                  <a:schemeClr val="lt1"/>
                </a:solidFill>
                <a:latin typeface="Montserrat"/>
                <a:ea typeface="Montserrat"/>
                <a:cs typeface="Montserrat"/>
                <a:sym typeface="Montserrat"/>
              </a:rPr>
              <a:t>KIITOS</a:t>
            </a:r>
            <a:endParaRPr/>
          </a:p>
        </p:txBody>
      </p:sp>
      <p:pic>
        <p:nvPicPr>
          <p:cNvPr id="3" name="Imagem 2" descr="Uma imagem com texto, Tipo de letra, file, captura de ecrã&#10;&#10;Descrição gerada automaticamente">
            <a:extLst>
              <a:ext uri="{FF2B5EF4-FFF2-40B4-BE49-F238E27FC236}">
                <a16:creationId xmlns:a16="http://schemas.microsoft.com/office/drawing/2014/main" id="{2FF93F65-F362-D630-E8D9-53A3C55677CE}"/>
              </a:ext>
            </a:extLst>
          </p:cNvPr>
          <p:cNvPicPr>
            <a:picLocks noChangeAspect="1"/>
          </p:cNvPicPr>
          <p:nvPr/>
        </p:nvPicPr>
        <p:blipFill>
          <a:blip r:embed="rId3"/>
          <a:stretch>
            <a:fillRect/>
          </a:stretch>
        </p:blipFill>
        <p:spPr>
          <a:xfrm>
            <a:off x="554182" y="5230471"/>
            <a:ext cx="11083636" cy="1531885"/>
          </a:xfrm>
          <a:prstGeom prst="rect">
            <a:avLst/>
          </a:prstGeom>
        </p:spPr>
      </p:pic>
    </p:spTree>
  </p:cSld>
  <p:clrMapOvr>
    <a:masterClrMapping/>
  </p:clrMapOvr>
  <p:transition spd="slow">
    <p:push/>
  </p:transition>
</p:sld>
</file>

<file path=ppt/theme/theme1.xml><?xml version="1.0" encoding="utf-8"?>
<a:theme xmlns:a="http://schemas.openxmlformats.org/drawingml/2006/main" name="1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962</Words>
  <Application>Microsoft Office PowerPoint</Application>
  <PresentationFormat>Ecrã Panorâmico</PresentationFormat>
  <Paragraphs>209</Paragraphs>
  <Slides>9</Slides>
  <Notes>9</Notes>
  <HiddenSlides>0</HiddenSlides>
  <MMClips>0</MMClips>
  <ScaleCrop>false</ScaleCrop>
  <HeadingPairs>
    <vt:vector size="6" baseType="variant">
      <vt:variant>
        <vt:lpstr>Tipos de letra usados</vt:lpstr>
      </vt:variant>
      <vt:variant>
        <vt:i4>4</vt:i4>
      </vt:variant>
      <vt:variant>
        <vt:lpstr>Tema</vt:lpstr>
      </vt:variant>
      <vt:variant>
        <vt:i4>4</vt:i4>
      </vt:variant>
      <vt:variant>
        <vt:lpstr>Títulos dos diapositivos</vt:lpstr>
      </vt:variant>
      <vt:variant>
        <vt:i4>9</vt:i4>
      </vt:variant>
    </vt:vector>
  </HeadingPairs>
  <TitlesOfParts>
    <vt:vector size="17" baseType="lpstr">
      <vt:lpstr>Noto Sans Symbols</vt:lpstr>
      <vt:lpstr>Arial</vt:lpstr>
      <vt:lpstr>Montserrat</vt:lpstr>
      <vt:lpstr>Calibri</vt:lpstr>
      <vt:lpstr>1_Tema do Office</vt:lpstr>
      <vt:lpstr>1_Office Theme</vt:lpstr>
      <vt:lpstr>Office Theme</vt:lpstr>
      <vt:lpstr>2_Office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Filipa Abreu</dc:creator>
  <cp:lastModifiedBy>Filipa Abreu</cp:lastModifiedBy>
  <cp:revision>1</cp:revision>
  <dcterms:created xsi:type="dcterms:W3CDTF">2024-04-08T17:26:03Z</dcterms:created>
  <dcterms:modified xsi:type="dcterms:W3CDTF">2024-10-21T08:55:41Z</dcterms:modified>
</cp:coreProperties>
</file>