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7" r:id="rId2"/>
    <p:sldMasterId id="2147483659" r:id="rId3"/>
  </p:sldMasterIdLst>
  <p:notesMasterIdLst>
    <p:notesMasterId r:id="rId12"/>
  </p:notesMasterIdLst>
  <p:sldIdLst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</p:sldIdLst>
  <p:sldSz cx="12192000" cy="6858000"/>
  <p:notesSz cx="6858000" cy="9144000"/>
  <p:embeddedFontLst>
    <p:embeddedFont>
      <p:font typeface="Montserrat" pitchFamily="2" charset="0"/>
      <p:regular r:id="rId13"/>
      <p:bold r:id="rId14"/>
      <p:italic r:id="rId15"/>
      <p:boldItalic r:id="rId16"/>
    </p:embeddedFont>
    <p:embeddedFont>
      <p:font typeface="Source Code Pro" panose="020B0509030403020204" pitchFamily="49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731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4" roundtripDataSignature="AMtx7mgDBmrmlz2UJrYyK21SBQoIP7gF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2CA78B-EC1D-445C-93ED-581585F42D85}" v="2" dt="2024-10-21T09:04:48.905"/>
  </p1510:revLst>
</p1510:revInfo>
</file>

<file path=ppt/tableStyles.xml><?xml version="1.0" encoding="utf-8"?>
<a:tblStyleLst xmlns:a="http://schemas.openxmlformats.org/drawingml/2006/main" def="{E45CA1EA-85D2-47C8-80D1-34BCE6EFE04D}">
  <a:tblStyle styleId="{E45CA1EA-85D2-47C8-80D1-34BCE6EFE04D}" styleName="Table_0">
    <a:wholeTbl>
      <a:tcTxStyle b="off" i="off">
        <a:font>
          <a:latin typeface="Aptos"/>
          <a:ea typeface="Aptos"/>
          <a:cs typeface="Aptos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834" y="102"/>
      </p:cViewPr>
      <p:guideLst>
        <p:guide orient="horz" pos="2160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Master" Target="slideMasters/slideMaster3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45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font" Target="fonts/font3.fntdata"/><Relationship Id="rId49" Type="http://schemas.microsoft.com/office/2016/11/relationships/changesInfo" Target="changesInfos/changesInfo1.xml"/><Relationship Id="rId10" Type="http://schemas.openxmlformats.org/officeDocument/2006/relationships/slide" Target="slides/slide7.xml"/><Relationship Id="rId19" Type="http://schemas.openxmlformats.org/officeDocument/2006/relationships/font" Target="fonts/font7.fntdata"/><Relationship Id="rId44" Type="http://customschemas.google.com/relationships/presentationmetadata" Target="meta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2.fntdata"/><Relationship Id="rId48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a Abreu" userId="797b8711-3de7-4353-b82c-ee3c32178c83" providerId="ADAL" clId="{A92CA78B-EC1D-445C-93ED-581585F42D85}"/>
    <pc:docChg chg="undo custSel modSld">
      <pc:chgData name="Filipa Abreu" userId="797b8711-3de7-4353-b82c-ee3c32178c83" providerId="ADAL" clId="{A92CA78B-EC1D-445C-93ED-581585F42D85}" dt="2024-10-21T09:04:48.905" v="11"/>
      <pc:docMkLst>
        <pc:docMk/>
      </pc:docMkLst>
      <pc:sldChg chg="addSp delSp modSp mod">
        <pc:chgData name="Filipa Abreu" userId="797b8711-3de7-4353-b82c-ee3c32178c83" providerId="ADAL" clId="{A92CA78B-EC1D-445C-93ED-581585F42D85}" dt="2024-10-21T09:03:41.878" v="1"/>
        <pc:sldMkLst>
          <pc:docMk/>
          <pc:sldMk cId="0" sldId="274"/>
        </pc:sldMkLst>
        <pc:grpChg chg="add mod">
          <ac:chgData name="Filipa Abreu" userId="797b8711-3de7-4353-b82c-ee3c32178c83" providerId="ADAL" clId="{A92CA78B-EC1D-445C-93ED-581585F42D85}" dt="2024-10-21T09:03:41.878" v="1"/>
          <ac:grpSpMkLst>
            <pc:docMk/>
            <pc:sldMk cId="0" sldId="274"/>
            <ac:grpSpMk id="2" creationId="{5136CE64-17CB-90AA-8949-8F271BF4B3A8}"/>
          </ac:grpSpMkLst>
        </pc:grpChg>
        <pc:picChg chg="mod">
          <ac:chgData name="Filipa Abreu" userId="797b8711-3de7-4353-b82c-ee3c32178c83" providerId="ADAL" clId="{A92CA78B-EC1D-445C-93ED-581585F42D85}" dt="2024-10-21T09:03:41.878" v="1"/>
          <ac:picMkLst>
            <pc:docMk/>
            <pc:sldMk cId="0" sldId="274"/>
            <ac:picMk id="3" creationId="{18E8FEC0-7A4D-3585-3371-E5C1EC36D747}"/>
          </ac:picMkLst>
        </pc:picChg>
        <pc:picChg chg="mod">
          <ac:chgData name="Filipa Abreu" userId="797b8711-3de7-4353-b82c-ee3c32178c83" providerId="ADAL" clId="{A92CA78B-EC1D-445C-93ED-581585F42D85}" dt="2024-10-21T09:03:41.878" v="1"/>
          <ac:picMkLst>
            <pc:docMk/>
            <pc:sldMk cId="0" sldId="274"/>
            <ac:picMk id="4" creationId="{A41598BB-7A7D-9645-2C5B-1E38265266EC}"/>
          </ac:picMkLst>
        </pc:picChg>
        <pc:picChg chg="mod">
          <ac:chgData name="Filipa Abreu" userId="797b8711-3de7-4353-b82c-ee3c32178c83" providerId="ADAL" clId="{A92CA78B-EC1D-445C-93ED-581585F42D85}" dt="2024-10-21T09:03:41.878" v="1"/>
          <ac:picMkLst>
            <pc:docMk/>
            <pc:sldMk cId="0" sldId="274"/>
            <ac:picMk id="5" creationId="{B57E7EE2-687A-442F-2D1B-0A5BA657BE50}"/>
          </ac:picMkLst>
        </pc:picChg>
        <pc:picChg chg="mod">
          <ac:chgData name="Filipa Abreu" userId="797b8711-3de7-4353-b82c-ee3c32178c83" providerId="ADAL" clId="{A92CA78B-EC1D-445C-93ED-581585F42D85}" dt="2024-10-21T09:03:41.878" v="1"/>
          <ac:picMkLst>
            <pc:docMk/>
            <pc:sldMk cId="0" sldId="274"/>
            <ac:picMk id="6" creationId="{08B31F55-C7B0-343A-85DF-098E4C335F2C}"/>
          </ac:picMkLst>
        </pc:picChg>
        <pc:picChg chg="del">
          <ac:chgData name="Filipa Abreu" userId="797b8711-3de7-4353-b82c-ee3c32178c83" providerId="ADAL" clId="{A92CA78B-EC1D-445C-93ED-581585F42D85}" dt="2024-10-21T09:03:24.477" v="0" actId="478"/>
          <ac:picMkLst>
            <pc:docMk/>
            <pc:sldMk cId="0" sldId="274"/>
            <ac:picMk id="249" creationId="{00000000-0000-0000-0000-000000000000}"/>
          </ac:picMkLst>
        </pc:picChg>
      </pc:sldChg>
      <pc:sldChg chg="modSp mod">
        <pc:chgData name="Filipa Abreu" userId="797b8711-3de7-4353-b82c-ee3c32178c83" providerId="ADAL" clId="{A92CA78B-EC1D-445C-93ED-581585F42D85}" dt="2024-10-21T09:04:20.346" v="8" actId="14100"/>
        <pc:sldMkLst>
          <pc:docMk/>
          <pc:sldMk cId="0" sldId="277"/>
        </pc:sldMkLst>
        <pc:spChg chg="mod">
          <ac:chgData name="Filipa Abreu" userId="797b8711-3de7-4353-b82c-ee3c32178c83" providerId="ADAL" clId="{A92CA78B-EC1D-445C-93ED-581585F42D85}" dt="2024-10-21T09:04:20.346" v="8" actId="14100"/>
          <ac:spMkLst>
            <pc:docMk/>
            <pc:sldMk cId="0" sldId="277"/>
            <ac:spMk id="266" creationId="{00000000-0000-0000-0000-000000000000}"/>
          </ac:spMkLst>
        </pc:spChg>
        <pc:spChg chg="mod">
          <ac:chgData name="Filipa Abreu" userId="797b8711-3de7-4353-b82c-ee3c32178c83" providerId="ADAL" clId="{A92CA78B-EC1D-445C-93ED-581585F42D85}" dt="2024-10-21T09:04:18.084" v="7" actId="14100"/>
          <ac:spMkLst>
            <pc:docMk/>
            <pc:sldMk cId="0" sldId="277"/>
            <ac:spMk id="272" creationId="{00000000-0000-0000-0000-000000000000}"/>
          </ac:spMkLst>
        </pc:spChg>
        <pc:spChg chg="mod">
          <ac:chgData name="Filipa Abreu" userId="797b8711-3de7-4353-b82c-ee3c32178c83" providerId="ADAL" clId="{A92CA78B-EC1D-445C-93ED-581585F42D85}" dt="2024-10-21T09:04:15.342" v="6" actId="14100"/>
          <ac:spMkLst>
            <pc:docMk/>
            <pc:sldMk cId="0" sldId="277"/>
            <ac:spMk id="273" creationId="{00000000-0000-0000-0000-000000000000}"/>
          </ac:spMkLst>
        </pc:spChg>
        <pc:spChg chg="mod">
          <ac:chgData name="Filipa Abreu" userId="797b8711-3de7-4353-b82c-ee3c32178c83" providerId="ADAL" clId="{A92CA78B-EC1D-445C-93ED-581585F42D85}" dt="2024-10-21T09:04:11.063" v="5" actId="14100"/>
          <ac:spMkLst>
            <pc:docMk/>
            <pc:sldMk cId="0" sldId="277"/>
            <ac:spMk id="274" creationId="{00000000-0000-0000-0000-000000000000}"/>
          </ac:spMkLst>
        </pc:spChg>
        <pc:spChg chg="mod">
          <ac:chgData name="Filipa Abreu" userId="797b8711-3de7-4353-b82c-ee3c32178c83" providerId="ADAL" clId="{A92CA78B-EC1D-445C-93ED-581585F42D85}" dt="2024-10-21T09:04:02.386" v="3" actId="404"/>
          <ac:spMkLst>
            <pc:docMk/>
            <pc:sldMk cId="0" sldId="277"/>
            <ac:spMk id="275" creationId="{00000000-0000-0000-0000-000000000000}"/>
          </ac:spMkLst>
        </pc:spChg>
      </pc:sldChg>
      <pc:sldChg chg="addSp delSp modSp mod">
        <pc:chgData name="Filipa Abreu" userId="797b8711-3de7-4353-b82c-ee3c32178c83" providerId="ADAL" clId="{A92CA78B-EC1D-445C-93ED-581585F42D85}" dt="2024-10-21T09:04:48.905" v="11"/>
        <pc:sldMkLst>
          <pc:docMk/>
          <pc:sldMk cId="0" sldId="281"/>
        </pc:sldMkLst>
        <pc:spChg chg="del">
          <ac:chgData name="Filipa Abreu" userId="797b8711-3de7-4353-b82c-ee3c32178c83" providerId="ADAL" clId="{A92CA78B-EC1D-445C-93ED-581585F42D85}" dt="2024-10-21T09:04:33.013" v="9" actId="478"/>
          <ac:spMkLst>
            <pc:docMk/>
            <pc:sldMk cId="0" sldId="281"/>
            <ac:spMk id="309" creationId="{00000000-0000-0000-0000-000000000000}"/>
          </ac:spMkLst>
        </pc:spChg>
        <pc:spChg chg="del">
          <ac:chgData name="Filipa Abreu" userId="797b8711-3de7-4353-b82c-ee3c32178c83" providerId="ADAL" clId="{A92CA78B-EC1D-445C-93ED-581585F42D85}" dt="2024-10-21T09:04:37.017" v="10" actId="478"/>
          <ac:spMkLst>
            <pc:docMk/>
            <pc:sldMk cId="0" sldId="281"/>
            <ac:spMk id="315" creationId="{00000000-0000-0000-0000-000000000000}"/>
          </ac:spMkLst>
        </pc:spChg>
        <pc:spChg chg="del">
          <ac:chgData name="Filipa Abreu" userId="797b8711-3de7-4353-b82c-ee3c32178c83" providerId="ADAL" clId="{A92CA78B-EC1D-445C-93ED-581585F42D85}" dt="2024-10-21T09:04:37.017" v="10" actId="478"/>
          <ac:spMkLst>
            <pc:docMk/>
            <pc:sldMk cId="0" sldId="281"/>
            <ac:spMk id="317" creationId="{00000000-0000-0000-0000-000000000000}"/>
          </ac:spMkLst>
        </pc:spChg>
        <pc:picChg chg="add mod">
          <ac:chgData name="Filipa Abreu" userId="797b8711-3de7-4353-b82c-ee3c32178c83" providerId="ADAL" clId="{A92CA78B-EC1D-445C-93ED-581585F42D85}" dt="2024-10-21T09:04:48.905" v="11"/>
          <ac:picMkLst>
            <pc:docMk/>
            <pc:sldMk cId="0" sldId="281"/>
            <ac:picMk id="2" creationId="{82AB3E97-86B5-F4CC-6000-93FBFEC747A8}"/>
          </ac:picMkLst>
        </pc:picChg>
        <pc:picChg chg="del">
          <ac:chgData name="Filipa Abreu" userId="797b8711-3de7-4353-b82c-ee3c32178c83" providerId="ADAL" clId="{A92CA78B-EC1D-445C-93ED-581585F42D85}" dt="2024-10-21T09:04:37.017" v="10" actId="478"/>
          <ac:picMkLst>
            <pc:docMk/>
            <pc:sldMk cId="0" sldId="281"/>
            <ac:picMk id="311" creationId="{00000000-0000-0000-0000-000000000000}"/>
          </ac:picMkLst>
        </pc:picChg>
        <pc:picChg chg="del">
          <ac:chgData name="Filipa Abreu" userId="797b8711-3de7-4353-b82c-ee3c32178c83" providerId="ADAL" clId="{A92CA78B-EC1D-445C-93ED-581585F42D85}" dt="2024-10-21T09:04:37.017" v="10" actId="478"/>
          <ac:picMkLst>
            <pc:docMk/>
            <pc:sldMk cId="0" sldId="281"/>
            <ac:picMk id="312" creationId="{00000000-0000-0000-0000-000000000000}"/>
          </ac:picMkLst>
        </pc:picChg>
        <pc:picChg chg="del">
          <ac:chgData name="Filipa Abreu" userId="797b8711-3de7-4353-b82c-ee3c32178c83" providerId="ADAL" clId="{A92CA78B-EC1D-445C-93ED-581585F42D85}" dt="2024-10-21T09:04:37.017" v="10" actId="478"/>
          <ac:picMkLst>
            <pc:docMk/>
            <pc:sldMk cId="0" sldId="281"/>
            <ac:picMk id="313" creationId="{00000000-0000-0000-0000-000000000000}"/>
          </ac:picMkLst>
        </pc:picChg>
        <pc:picChg chg="del">
          <ac:chgData name="Filipa Abreu" userId="797b8711-3de7-4353-b82c-ee3c32178c83" providerId="ADAL" clId="{A92CA78B-EC1D-445C-93ED-581585F42D85}" dt="2024-10-21T09:04:37.017" v="10" actId="478"/>
          <ac:picMkLst>
            <pc:docMk/>
            <pc:sldMk cId="0" sldId="281"/>
            <ac:picMk id="314" creationId="{00000000-0000-0000-0000-000000000000}"/>
          </ac:picMkLst>
        </pc:picChg>
        <pc:picChg chg="del">
          <ac:chgData name="Filipa Abreu" userId="797b8711-3de7-4353-b82c-ee3c32178c83" providerId="ADAL" clId="{A92CA78B-EC1D-445C-93ED-581585F42D85}" dt="2024-10-21T09:04:37.017" v="10" actId="478"/>
          <ac:picMkLst>
            <pc:docMk/>
            <pc:sldMk cId="0" sldId="281"/>
            <ac:picMk id="316" creationId="{00000000-0000-0000-0000-000000000000}"/>
          </ac:picMkLst>
        </pc:picChg>
        <pc:picChg chg="del">
          <ac:chgData name="Filipa Abreu" userId="797b8711-3de7-4353-b82c-ee3c32178c83" providerId="ADAL" clId="{A92CA78B-EC1D-445C-93ED-581585F42D85}" dt="2024-10-21T09:04:37.017" v="10" actId="478"/>
          <ac:picMkLst>
            <pc:docMk/>
            <pc:sldMk cId="0" sldId="281"/>
            <ac:picMk id="318" creationId="{00000000-0000-0000-0000-000000000000}"/>
          </ac:picMkLst>
        </pc:picChg>
        <pc:picChg chg="del">
          <ac:chgData name="Filipa Abreu" userId="797b8711-3de7-4353-b82c-ee3c32178c83" providerId="ADAL" clId="{A92CA78B-EC1D-445C-93ED-581585F42D85}" dt="2024-10-21T09:04:37.017" v="10" actId="478"/>
          <ac:picMkLst>
            <pc:docMk/>
            <pc:sldMk cId="0" sldId="281"/>
            <ac:picMk id="319" creationId="{00000000-0000-0000-0000-000000000000}"/>
          </ac:picMkLst>
        </pc:picChg>
        <pc:picChg chg="del">
          <ac:chgData name="Filipa Abreu" userId="797b8711-3de7-4353-b82c-ee3c32178c83" providerId="ADAL" clId="{A92CA78B-EC1D-445C-93ED-581585F42D85}" dt="2024-10-21T09:04:37.017" v="10" actId="478"/>
          <ac:picMkLst>
            <pc:docMk/>
            <pc:sldMk cId="0" sldId="281"/>
            <ac:picMk id="320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6" name="Google Shape;246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Dioja, jotka Taskmasterin pitäisi näyttää pelin lopussa.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2" name="Google Shape;262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Dynamiikan kuvaus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Vastuuvapauslauseke/ selitys avatar-dynamiikasta 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Tarkempia tietoja saat tiedostosta "CharliesHouse_avatars_specifications.pptx".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Tarkista "Charlie House Game Taskmaster Guide", aihe "</a:t>
            </a:r>
            <a:r>
              <a:rPr lang="en-US" sz="12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Analysing user progress reports in the SCORM format</a:t>
            </a:r>
            <a:r>
              <a:rPr lang="en-US"/>
              <a:t>", josta saat yksityiskohtaisempaa tietoa avatarien ominaisuuksista ja niiden vaikutuksesta pelipisteisiin.</a:t>
            </a:r>
            <a:endParaRPr/>
          </a:p>
          <a:p>
            <a:pPr marL="171450" marR="0" lvl="0" indent="-95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263" name="Google Shape;263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9" name="Google Shape;279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Mitä olemme oppineet?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-"/>
            </a:pPr>
            <a:r>
              <a:rPr lang="en-US"/>
              <a:t>Pelin pääajatusten esittely 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Source Code Pro"/>
              <a:buChar char="-"/>
            </a:pPr>
            <a:r>
              <a:rPr lang="en-US" sz="1200">
                <a:latin typeface="Source Code Pro"/>
                <a:ea typeface="Source Code Pro"/>
                <a:cs typeface="Source Code Pro"/>
                <a:sym typeface="Source Code Pro"/>
              </a:rPr>
              <a:t>Rohkaisu oppia lisää näistä aiheista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5" name="Google Shape;285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Miten peli sujui eri joukkueilta?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TM analysoi ja korostaa joitakin seikkoja siitä, miten peli sujui eri joukkueiden kannalta.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TM antaa ihmisille mahdollisuuden kertoa mielipiteensä / tehdä kommentteja / parannusmahdollisuuksia siitä, miten peli on toteutettu </a:t>
            </a:r>
            <a:r>
              <a:rPr lang="en-US" sz="1200"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1200">
                <a:latin typeface="Source Code Pro"/>
                <a:ea typeface="Source Code Pro"/>
                <a:cs typeface="Source Code Pro"/>
                <a:sym typeface="Source Code Pro"/>
              </a:rPr>
              <a:t>palaute ja parannusehdotukset).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286" name="Google Shape;286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1" name="Google Shape;291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Yleisarvio pelistä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TM pyytää jokaista tiedottajaa antamaan pelille kokonaisarvosanan.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292" name="Google Shape;292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5" name="Google Shape;305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8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8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28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>
  <p:cSld name="Conteúdo com Legenda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apositivo de Título">
  <p:cSld name="1_Diapositivo de Título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33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3"/>
          <p:cNvSpPr txBox="1"/>
          <p:nvPr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CHARLIE'S HOUSE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AN ADVENTURE OF DISCOVERY</a:t>
            </a: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apositivo de Título">
  <p:cSld name="2_Diapositivo de Título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34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apositivo de Título">
  <p:cSld name="3_Diapositivo de Título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35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5"/>
          <p:cNvSpPr txBox="1"/>
          <p:nvPr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CHARLIE'S HOUSE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AN ADVENTURE OF DISCOVERY</a:t>
            </a: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7"/>
          <p:cNvGrpSpPr/>
          <p:nvPr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11" name="Google Shape;11;p27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oogle Shape;12;p27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36" descr="A white screen with a black bord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38" descr="A white screen with a black bord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38"/>
          <p:cNvSpPr/>
          <p:nvPr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5136CE64-17CB-90AA-8949-8F271BF4B3A8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Picture 11" descr="A round white house with glass windows&#10;&#10;Description automatically generated">
              <a:extLst>
                <a:ext uri="{FF2B5EF4-FFF2-40B4-BE49-F238E27FC236}">
                  <a16:creationId xmlns:a16="http://schemas.microsoft.com/office/drawing/2014/main" id="{18E8FEC0-7A4D-3585-3371-E5C1EC36D7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Picture 5" descr="A cartoon robot with a black background&#10;&#10;Description automatically generated">
              <a:extLst>
                <a:ext uri="{FF2B5EF4-FFF2-40B4-BE49-F238E27FC236}">
                  <a16:creationId xmlns:a16="http://schemas.microsoft.com/office/drawing/2014/main" id="{A41598BB-7A7D-9645-2C5B-1E38265266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0443" y="1160979"/>
              <a:ext cx="3281566" cy="2804845"/>
            </a:xfrm>
            <a:prstGeom prst="rect">
              <a:avLst/>
            </a:prstGeom>
          </p:spPr>
        </p:pic>
        <p:pic>
          <p:nvPicPr>
            <p:cNvPr id="5" name="Picture 13" descr="A blue letter on a black background&#10;&#10;Description automatically generated">
              <a:extLst>
                <a:ext uri="{FF2B5EF4-FFF2-40B4-BE49-F238E27FC236}">
                  <a16:creationId xmlns:a16="http://schemas.microsoft.com/office/drawing/2014/main" id="{B57E7EE2-687A-442F-2D1B-0A5BA657BE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4852" y="438361"/>
              <a:ext cx="1802296" cy="303804"/>
            </a:xfrm>
            <a:prstGeom prst="rect">
              <a:avLst/>
            </a:prstGeom>
          </p:spPr>
        </p:pic>
        <p:pic>
          <p:nvPicPr>
            <p:cNvPr id="6" name="Picture 6" descr="A white text on a black background&#10;&#10;Description automatically generated">
              <a:extLst>
                <a:ext uri="{FF2B5EF4-FFF2-40B4-BE49-F238E27FC236}">
                  <a16:creationId xmlns:a16="http://schemas.microsoft.com/office/drawing/2014/main" id="{08B31F55-C7B0-343A-85DF-098E4C335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0094" y="2270098"/>
              <a:ext cx="4379036" cy="154509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0"/>
          <p:cNvSpPr txBox="1"/>
          <p:nvPr/>
        </p:nvSpPr>
        <p:spPr>
          <a:xfrm>
            <a:off x="1249680" y="1383551"/>
            <a:ext cx="9540300" cy="344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OHJEET TEHTÄVÄNJOHTAJAA VARTEN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Tämä dokumentti on malli, joten Tehtävänjohtajan on mukautettava diat pelin käyttöönoton erityisolosuhteisiin. </a:t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Kunkin dian muistiinpanoissa on lisätietoja, joista voi olla hyötyä. </a:t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1"/>
          <p:cNvSpPr txBox="1"/>
          <p:nvPr/>
        </p:nvSpPr>
        <p:spPr>
          <a:xfrm>
            <a:off x="-3" y="1170191"/>
            <a:ext cx="12192000" cy="39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TERVETULOA TAKAISIN PUUTARHAAN!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SELVITÄMMEKÖ, KUKA VOITTI?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22" descr="Uma imagem com clipart, desenho, ilustração, arte&#10;&#10;Descrição gerada automaticament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5293" y="4013336"/>
            <a:ext cx="1800000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22"/>
          <p:cNvSpPr/>
          <p:nvPr/>
        </p:nvSpPr>
        <p:spPr>
          <a:xfrm>
            <a:off x="9462351" y="5754983"/>
            <a:ext cx="2342374" cy="1478487"/>
          </a:xfrm>
          <a:prstGeom prst="roundRect">
            <a:avLst>
              <a:gd name="adj" fmla="val 16667"/>
            </a:avLst>
          </a:prstGeom>
          <a:solidFill>
            <a:srgbClr val="F9DFF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1200 </a:t>
            </a:r>
            <a:r>
              <a:rPr lang="en-US" sz="18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pistettä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JOUKKUEEN HUONE #</a:t>
            </a:r>
            <a:endParaRPr sz="11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22"/>
          <p:cNvSpPr txBox="1"/>
          <p:nvPr/>
        </p:nvSpPr>
        <p:spPr>
          <a:xfrm>
            <a:off x="-1" y="1173367"/>
            <a:ext cx="121920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TULOSTAULUKKO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DA44A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68" name="Google Shape;268;p22" descr="Uma imagem com chapéu, clipart, desenho, ilustração&#10;&#10;Descrição gerada automa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53838" y="3256672"/>
            <a:ext cx="1800000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22" descr="Uma imagem com clipart, desenho, ilustração, arte&#10;&#10;Descrição gerada automaticament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86456" y="2813995"/>
            <a:ext cx="1800000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22" descr="Uma imagem com clipart, ilustração, Desenho animado, Animação&#10;&#10;Descrição gerada automaticament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447911" y="3683392"/>
            <a:ext cx="1800000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22" descr="Uma imagem com desenho, clipart, ilustração, arte&#10;&#10;Descrição gerada automaticament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68464" y="1844315"/>
            <a:ext cx="1800000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22"/>
          <p:cNvSpPr/>
          <p:nvPr/>
        </p:nvSpPr>
        <p:spPr>
          <a:xfrm>
            <a:off x="7269961" y="5371663"/>
            <a:ext cx="2342374" cy="1861807"/>
          </a:xfrm>
          <a:prstGeom prst="roundRect">
            <a:avLst>
              <a:gd name="adj" fmla="val 16667"/>
            </a:avLst>
          </a:prstGeom>
          <a:solidFill>
            <a:srgbClr val="9FE6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1750 </a:t>
            </a:r>
            <a:r>
              <a:rPr lang="en-US" sz="18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pistettä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JOUKKUEEN HUONE #</a:t>
            </a:r>
            <a:endParaRPr sz="11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22"/>
          <p:cNvSpPr/>
          <p:nvPr/>
        </p:nvSpPr>
        <p:spPr>
          <a:xfrm>
            <a:off x="5009862" y="4988344"/>
            <a:ext cx="2342374" cy="2245126"/>
          </a:xfrm>
          <a:prstGeom prst="roundRect">
            <a:avLst>
              <a:gd name="adj" fmla="val 16667"/>
            </a:avLst>
          </a:prstGeom>
          <a:solidFill>
            <a:srgbClr val="EEA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2300 </a:t>
            </a:r>
            <a:r>
              <a:rPr lang="en-US" sz="18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pistettä</a:t>
            </a:r>
            <a:endParaRPr sz="11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JOUKKUEEN HUONE #</a:t>
            </a:r>
            <a:endParaRPr sz="11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22"/>
          <p:cNvSpPr/>
          <p:nvPr/>
        </p:nvSpPr>
        <p:spPr>
          <a:xfrm>
            <a:off x="2586838" y="4501916"/>
            <a:ext cx="2498100" cy="2731500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2700" cap="flat" cmpd="sng">
            <a:solidFill>
              <a:srgbClr val="00B0F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2800 </a:t>
            </a:r>
            <a:r>
              <a:rPr lang="en-US" sz="18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pistettä</a:t>
            </a:r>
            <a:endParaRPr sz="11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JOUKKUEEN HUONE # </a:t>
            </a:r>
            <a:endParaRPr sz="11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22"/>
          <p:cNvSpPr/>
          <p:nvPr/>
        </p:nvSpPr>
        <p:spPr>
          <a:xfrm>
            <a:off x="319456" y="3599235"/>
            <a:ext cx="2498016" cy="3634236"/>
          </a:xfrm>
          <a:prstGeom prst="roundRect">
            <a:avLst>
              <a:gd name="adj" fmla="val 16667"/>
            </a:avLst>
          </a:prstGeom>
          <a:solidFill>
            <a:srgbClr val="DA44AD"/>
          </a:solidFill>
          <a:ln w="12700" cap="flat" cmpd="sng">
            <a:solidFill>
              <a:srgbClr val="DA44AD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3250 pistettä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JOUKKUEEN HUONE #</a:t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22"/>
          <p:cNvSpPr/>
          <p:nvPr/>
        </p:nvSpPr>
        <p:spPr>
          <a:xfrm>
            <a:off x="-387275" y="6880297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3"/>
          <p:cNvSpPr txBox="1"/>
          <p:nvPr/>
        </p:nvSpPr>
        <p:spPr>
          <a:xfrm>
            <a:off x="0" y="1170940"/>
            <a:ext cx="121920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MITÄ OLEMME OPPINEET?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DA44A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4"/>
          <p:cNvSpPr txBox="1"/>
          <p:nvPr/>
        </p:nvSpPr>
        <p:spPr>
          <a:xfrm>
            <a:off x="0" y="1170943"/>
            <a:ext cx="121920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MITEN ERI JOUKKUEIDEN PELI SUJUI?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DA44A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5"/>
          <p:cNvSpPr txBox="1"/>
          <p:nvPr/>
        </p:nvSpPr>
        <p:spPr>
          <a:xfrm>
            <a:off x="0" y="1170938"/>
            <a:ext cx="121920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PELIN KOKONAISARVIOINTI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DA44A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5" name="Google Shape;295;p25"/>
          <p:cNvSpPr/>
          <p:nvPr/>
        </p:nvSpPr>
        <p:spPr>
          <a:xfrm>
            <a:off x="3558791" y="4098176"/>
            <a:ext cx="5074417" cy="1042517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6" name="Google Shape;296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39009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70704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2399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07314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75620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25"/>
          <p:cNvSpPr txBox="1"/>
          <p:nvPr/>
        </p:nvSpPr>
        <p:spPr>
          <a:xfrm>
            <a:off x="7501646" y="5140693"/>
            <a:ext cx="108735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RAKASTAN SITÄ</a:t>
            </a:r>
            <a:endParaRPr/>
          </a:p>
        </p:txBody>
      </p:sp>
      <p:sp>
        <p:nvSpPr>
          <p:cNvPr id="302" name="Google Shape;302;p25"/>
          <p:cNvSpPr txBox="1"/>
          <p:nvPr/>
        </p:nvSpPr>
        <p:spPr>
          <a:xfrm>
            <a:off x="3529445" y="5126781"/>
            <a:ext cx="1087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SITÄ VOISI PARANTAA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6"/>
          <p:cNvSpPr/>
          <p:nvPr/>
        </p:nvSpPr>
        <p:spPr>
          <a:xfrm>
            <a:off x="2" y="0"/>
            <a:ext cx="12191998" cy="5103635"/>
          </a:xfrm>
          <a:prstGeom prst="rect">
            <a:avLst/>
          </a:prstGeom>
          <a:solidFill>
            <a:srgbClr val="0156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26"/>
          <p:cNvSpPr txBox="1"/>
          <p:nvPr/>
        </p:nvSpPr>
        <p:spPr>
          <a:xfrm>
            <a:off x="2805038" y="2099433"/>
            <a:ext cx="6980905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KIITOS</a:t>
            </a:r>
            <a:endParaRPr/>
          </a:p>
        </p:txBody>
      </p:sp>
      <p:pic>
        <p:nvPicPr>
          <p:cNvPr id="2" name="Imagem 1" descr="Uma imagem com texto, Tipo de letra, file, captura de ecrã&#10;&#10;Descrição gerada automaticamente">
            <a:extLst>
              <a:ext uri="{FF2B5EF4-FFF2-40B4-BE49-F238E27FC236}">
                <a16:creationId xmlns:a16="http://schemas.microsoft.com/office/drawing/2014/main" id="{82AB3E97-86B5-F4CC-6000-93FBFEC747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82" y="5230471"/>
            <a:ext cx="11083636" cy="1531885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212</Words>
  <Application>Microsoft Office PowerPoint</Application>
  <PresentationFormat>Ecrã Panorâmico</PresentationFormat>
  <Paragraphs>57</Paragraphs>
  <Slides>8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3</vt:i4>
      </vt:variant>
      <vt:variant>
        <vt:lpstr>Títulos dos diapositivos</vt:lpstr>
      </vt:variant>
      <vt:variant>
        <vt:i4>8</vt:i4>
      </vt:variant>
    </vt:vector>
  </HeadingPairs>
  <TitlesOfParts>
    <vt:vector size="15" baseType="lpstr">
      <vt:lpstr>Arial</vt:lpstr>
      <vt:lpstr>Montserrat</vt:lpstr>
      <vt:lpstr>Calibri</vt:lpstr>
      <vt:lpstr>Source Code Pro</vt:lpstr>
      <vt:lpstr>1_Tema do Office</vt:lpstr>
      <vt:lpstr>Office Theme</vt:lpstr>
      <vt:lpstr>2_Office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Filipa Abreu</dc:creator>
  <cp:lastModifiedBy>Filipa Abreu</cp:lastModifiedBy>
  <cp:revision>1</cp:revision>
  <dcterms:created xsi:type="dcterms:W3CDTF">2024-04-08T17:26:03Z</dcterms:created>
  <dcterms:modified xsi:type="dcterms:W3CDTF">2024-10-21T09:04:57Z</dcterms:modified>
</cp:coreProperties>
</file>