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 id="2147483670" r:id="rId3"/>
    <p:sldMasterId id="2147483667" r:id="rId4"/>
  </p:sldMasterIdLst>
  <p:notesMasterIdLst>
    <p:notesMasterId r:id="rId14"/>
  </p:notesMasterIdLst>
  <p:sldIdLst>
    <p:sldId id="256" r:id="rId5"/>
    <p:sldId id="517" r:id="rId6"/>
    <p:sldId id="512" r:id="rId7"/>
    <p:sldId id="518" r:id="rId8"/>
    <p:sldId id="513" r:id="rId9"/>
    <p:sldId id="519" r:id="rId10"/>
    <p:sldId id="515" r:id="rId11"/>
    <p:sldId id="514" r:id="rId12"/>
    <p:sldId id="265" r:id="rId13"/>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73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C0A205-1068-1DCC-C443-38483FE3B9A6}" name="Filipa Abreu" initials="FA" userId="S::filipa.abreu@isqe.com::797b8711-3de7-4353-b82c-ee3c32178c8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725"/>
    <a:srgbClr val="000000"/>
    <a:srgbClr val="F9DFF1"/>
    <a:srgbClr val="EEA8D8"/>
    <a:srgbClr val="9FE6FF"/>
    <a:srgbClr val="DA4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CEFC22-A0FC-4DAB-9A42-9B8CE3987EF8}" v="10" dt="2024-10-10T10:49:48.054"/>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Destaqu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47" autoAdjust="0"/>
  </p:normalViewPr>
  <p:slideViewPr>
    <p:cSldViewPr snapToGrid="0">
      <p:cViewPr varScale="1">
        <p:scale>
          <a:sx n="101" d="100"/>
          <a:sy n="101" d="100"/>
        </p:scale>
        <p:origin x="876" y="96"/>
      </p:cViewPr>
      <p:guideLst>
        <p:guide orient="horz" pos="2160"/>
        <p:guide pos="3840"/>
        <p:guide orient="horz" pos="7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Moreira" userId="4b08a787-79da-4031-b177-cbe8eb2ce0c6" providerId="ADAL" clId="{93B8926E-D097-4111-8C23-91647BEC2254}"/>
    <pc:docChg chg="undo custSel addSld delSld modSld sldOrd">
      <pc:chgData name="Maria Moreira" userId="4b08a787-79da-4031-b177-cbe8eb2ce0c6" providerId="ADAL" clId="{93B8926E-D097-4111-8C23-91647BEC2254}" dt="2024-06-25T22:40:56.261" v="3232" actId="465"/>
      <pc:docMkLst>
        <pc:docMk/>
      </pc:docMkLst>
      <pc:sldChg chg="del">
        <pc:chgData name="Maria Moreira" userId="4b08a787-79da-4031-b177-cbe8eb2ce0c6" providerId="ADAL" clId="{93B8926E-D097-4111-8C23-91647BEC2254}" dt="2024-06-25T16:46:07.576" v="27" actId="47"/>
        <pc:sldMkLst>
          <pc:docMk/>
          <pc:sldMk cId="203437176" sldId="503"/>
        </pc:sldMkLst>
      </pc:sldChg>
      <pc:sldChg chg="del">
        <pc:chgData name="Maria Moreira" userId="4b08a787-79da-4031-b177-cbe8eb2ce0c6" providerId="ADAL" clId="{93B8926E-D097-4111-8C23-91647BEC2254}" dt="2024-06-25T16:46:08.169" v="28" actId="47"/>
        <pc:sldMkLst>
          <pc:docMk/>
          <pc:sldMk cId="3213699077" sldId="508"/>
        </pc:sldMkLst>
      </pc:sldChg>
      <pc:sldChg chg="del">
        <pc:chgData name="Maria Moreira" userId="4b08a787-79da-4031-b177-cbe8eb2ce0c6" providerId="ADAL" clId="{93B8926E-D097-4111-8C23-91647BEC2254}" dt="2024-06-25T16:46:08.855" v="29" actId="47"/>
        <pc:sldMkLst>
          <pc:docMk/>
          <pc:sldMk cId="39231020" sldId="510"/>
        </pc:sldMkLst>
      </pc:sldChg>
      <pc:sldChg chg="del">
        <pc:chgData name="Maria Moreira" userId="4b08a787-79da-4031-b177-cbe8eb2ce0c6" providerId="ADAL" clId="{93B8926E-D097-4111-8C23-91647BEC2254}" dt="2024-06-25T16:46:09.877" v="30" actId="47"/>
        <pc:sldMkLst>
          <pc:docMk/>
          <pc:sldMk cId="1604622313" sldId="511"/>
        </pc:sldMkLst>
      </pc:sldChg>
      <pc:sldChg chg="addSp delSp modSp mod">
        <pc:chgData name="Maria Moreira" userId="4b08a787-79da-4031-b177-cbe8eb2ce0c6" providerId="ADAL" clId="{93B8926E-D097-4111-8C23-91647BEC2254}" dt="2024-06-25T17:31:53.133" v="734" actId="1076"/>
        <pc:sldMkLst>
          <pc:docMk/>
          <pc:sldMk cId="1394181892" sldId="512"/>
        </pc:sldMkLst>
        <pc:spChg chg="mod">
          <ac:chgData name="Maria Moreira" userId="4b08a787-79da-4031-b177-cbe8eb2ce0c6" providerId="ADAL" clId="{93B8926E-D097-4111-8C23-91647BEC2254}" dt="2024-06-25T17:31:53.133" v="734" actId="1076"/>
          <ac:spMkLst>
            <pc:docMk/>
            <pc:sldMk cId="1394181892" sldId="512"/>
            <ac:spMk id="3" creationId="{A366ACD0-BB70-45ED-1FCE-1ABFD7F296B7}"/>
          </ac:spMkLst>
        </pc:spChg>
        <pc:spChg chg="add mod">
          <ac:chgData name="Maria Moreira" userId="4b08a787-79da-4031-b177-cbe8eb2ce0c6" providerId="ADAL" clId="{93B8926E-D097-4111-8C23-91647BEC2254}" dt="2024-06-25T17:27:47.485" v="670" actId="1076"/>
          <ac:spMkLst>
            <pc:docMk/>
            <pc:sldMk cId="1394181892" sldId="512"/>
            <ac:spMk id="29" creationId="{0FDF9A70-5031-2B76-8D71-22A7388E301C}"/>
          </ac:spMkLst>
        </pc:spChg>
        <pc:spChg chg="add mod">
          <ac:chgData name="Maria Moreira" userId="4b08a787-79da-4031-b177-cbe8eb2ce0c6" providerId="ADAL" clId="{93B8926E-D097-4111-8C23-91647BEC2254}" dt="2024-06-25T17:27:47.485" v="670" actId="1076"/>
          <ac:spMkLst>
            <pc:docMk/>
            <pc:sldMk cId="1394181892" sldId="512"/>
            <ac:spMk id="30" creationId="{F0FBC31D-90CF-9BD2-D48B-89BEFB0EB1D0}"/>
          </ac:spMkLst>
        </pc:spChg>
        <pc:spChg chg="add mod">
          <ac:chgData name="Maria Moreira" userId="4b08a787-79da-4031-b177-cbe8eb2ce0c6" providerId="ADAL" clId="{93B8926E-D097-4111-8C23-91647BEC2254}" dt="2024-06-25T17:27:47.485" v="670" actId="1076"/>
          <ac:spMkLst>
            <pc:docMk/>
            <pc:sldMk cId="1394181892" sldId="512"/>
            <ac:spMk id="31" creationId="{671FD1A5-CF0E-325A-D331-E4F8D697FA4C}"/>
          </ac:spMkLst>
        </pc:spChg>
        <pc:spChg chg="add mod">
          <ac:chgData name="Maria Moreira" userId="4b08a787-79da-4031-b177-cbe8eb2ce0c6" providerId="ADAL" clId="{93B8926E-D097-4111-8C23-91647BEC2254}" dt="2024-06-25T17:27:47.485" v="670" actId="1076"/>
          <ac:spMkLst>
            <pc:docMk/>
            <pc:sldMk cId="1394181892" sldId="512"/>
            <ac:spMk id="32" creationId="{AA87FD8D-6892-84B5-E420-7576B1B4E85F}"/>
          </ac:spMkLst>
        </pc:spChg>
        <pc:spChg chg="add mod">
          <ac:chgData name="Maria Moreira" userId="4b08a787-79da-4031-b177-cbe8eb2ce0c6" providerId="ADAL" clId="{93B8926E-D097-4111-8C23-91647BEC2254}" dt="2024-06-25T17:27:47.485" v="670" actId="1076"/>
          <ac:spMkLst>
            <pc:docMk/>
            <pc:sldMk cId="1394181892" sldId="512"/>
            <ac:spMk id="33" creationId="{6BA3C253-6DE8-B6A7-EB64-0B0DC3B5BB71}"/>
          </ac:spMkLst>
        </pc:spChg>
        <pc:spChg chg="add mod">
          <ac:chgData name="Maria Moreira" userId="4b08a787-79da-4031-b177-cbe8eb2ce0c6" providerId="ADAL" clId="{93B8926E-D097-4111-8C23-91647BEC2254}" dt="2024-06-25T17:27:47.485" v="670" actId="1076"/>
          <ac:spMkLst>
            <pc:docMk/>
            <pc:sldMk cId="1394181892" sldId="512"/>
            <ac:spMk id="34" creationId="{57818DE1-F470-ECB4-599D-5CFC60AB08F8}"/>
          </ac:spMkLst>
        </pc:spChg>
        <pc:spChg chg="add mod">
          <ac:chgData name="Maria Moreira" userId="4b08a787-79da-4031-b177-cbe8eb2ce0c6" providerId="ADAL" clId="{93B8926E-D097-4111-8C23-91647BEC2254}" dt="2024-06-25T17:27:53.406" v="671" actId="1076"/>
          <ac:spMkLst>
            <pc:docMk/>
            <pc:sldMk cId="1394181892" sldId="512"/>
            <ac:spMk id="35" creationId="{C5DA4645-74FA-7BEE-33DF-54D24E98DCE4}"/>
          </ac:spMkLst>
        </pc:spChg>
        <pc:spChg chg="add mod">
          <ac:chgData name="Maria Moreira" userId="4b08a787-79da-4031-b177-cbe8eb2ce0c6" providerId="ADAL" clId="{93B8926E-D097-4111-8C23-91647BEC2254}" dt="2024-06-25T17:27:53.406" v="671" actId="1076"/>
          <ac:spMkLst>
            <pc:docMk/>
            <pc:sldMk cId="1394181892" sldId="512"/>
            <ac:spMk id="36" creationId="{498DF7A8-D9E1-F459-548D-86263236F687}"/>
          </ac:spMkLst>
        </pc:spChg>
        <pc:spChg chg="add mod">
          <ac:chgData name="Maria Moreira" userId="4b08a787-79da-4031-b177-cbe8eb2ce0c6" providerId="ADAL" clId="{93B8926E-D097-4111-8C23-91647BEC2254}" dt="2024-06-25T17:27:53.406" v="671" actId="1076"/>
          <ac:spMkLst>
            <pc:docMk/>
            <pc:sldMk cId="1394181892" sldId="512"/>
            <ac:spMk id="37" creationId="{61263BBD-84D3-3C13-9871-A018302B27FC}"/>
          </ac:spMkLst>
        </pc:spChg>
        <pc:spChg chg="add mod">
          <ac:chgData name="Maria Moreira" userId="4b08a787-79da-4031-b177-cbe8eb2ce0c6" providerId="ADAL" clId="{93B8926E-D097-4111-8C23-91647BEC2254}" dt="2024-06-25T17:27:53.406" v="671" actId="1076"/>
          <ac:spMkLst>
            <pc:docMk/>
            <pc:sldMk cId="1394181892" sldId="512"/>
            <ac:spMk id="38" creationId="{FCCEB5D5-295E-E8B7-EB50-968E66A54DB3}"/>
          </ac:spMkLst>
        </pc:spChg>
        <pc:spChg chg="add mod">
          <ac:chgData name="Maria Moreira" userId="4b08a787-79da-4031-b177-cbe8eb2ce0c6" providerId="ADAL" clId="{93B8926E-D097-4111-8C23-91647BEC2254}" dt="2024-06-25T17:27:53.406" v="671" actId="1076"/>
          <ac:spMkLst>
            <pc:docMk/>
            <pc:sldMk cId="1394181892" sldId="512"/>
            <ac:spMk id="39" creationId="{210F974F-9492-31E5-8718-9B6ACA36C568}"/>
          </ac:spMkLst>
        </pc:spChg>
        <pc:spChg chg="add mod">
          <ac:chgData name="Maria Moreira" userId="4b08a787-79da-4031-b177-cbe8eb2ce0c6" providerId="ADAL" clId="{93B8926E-D097-4111-8C23-91647BEC2254}" dt="2024-06-25T17:27:53.406" v="671" actId="1076"/>
          <ac:spMkLst>
            <pc:docMk/>
            <pc:sldMk cId="1394181892" sldId="512"/>
            <ac:spMk id="40" creationId="{DD5D8A48-4DF5-C966-7D90-4BE6427E529E}"/>
          </ac:spMkLst>
        </pc:spChg>
        <pc:grpChg chg="add del mod">
          <ac:chgData name="Maria Moreira" userId="4b08a787-79da-4031-b177-cbe8eb2ce0c6" providerId="ADAL" clId="{93B8926E-D097-4111-8C23-91647BEC2254}" dt="2024-06-25T17:01:13.977" v="114" actId="165"/>
          <ac:grpSpMkLst>
            <pc:docMk/>
            <pc:sldMk cId="1394181892" sldId="512"/>
            <ac:grpSpMk id="27" creationId="{CEAD23DA-2B44-3067-BBBC-40A9DCD7CC6C}"/>
          </ac:grpSpMkLst>
        </pc:grpChg>
        <pc:grpChg chg="add del mod">
          <ac:chgData name="Maria Moreira" userId="4b08a787-79da-4031-b177-cbe8eb2ce0c6" providerId="ADAL" clId="{93B8926E-D097-4111-8C23-91647BEC2254}" dt="2024-06-25T17:01:04.786" v="111" actId="165"/>
          <ac:grpSpMkLst>
            <pc:docMk/>
            <pc:sldMk cId="1394181892" sldId="512"/>
            <ac:grpSpMk id="28" creationId="{3798A0F7-9FD3-AD9F-D7D0-359F3D781D63}"/>
          </ac:grpSpMkLst>
        </pc:grpChg>
        <pc:picChg chg="add mod topLvl">
          <ac:chgData name="Maria Moreira" userId="4b08a787-79da-4031-b177-cbe8eb2ce0c6" providerId="ADAL" clId="{93B8926E-D097-4111-8C23-91647BEC2254}" dt="2024-06-25T17:03:22.309" v="148" actId="1076"/>
          <ac:picMkLst>
            <pc:docMk/>
            <pc:sldMk cId="1394181892" sldId="512"/>
            <ac:picMk id="4" creationId="{DED793A6-EA18-2E93-4E1F-BF5A5388E6D5}"/>
          </ac:picMkLst>
        </pc:picChg>
        <pc:picChg chg="add mod topLvl">
          <ac:chgData name="Maria Moreira" userId="4b08a787-79da-4031-b177-cbe8eb2ce0c6" providerId="ADAL" clId="{93B8926E-D097-4111-8C23-91647BEC2254}" dt="2024-06-25T17:03:22.309" v="148" actId="1076"/>
          <ac:picMkLst>
            <pc:docMk/>
            <pc:sldMk cId="1394181892" sldId="512"/>
            <ac:picMk id="6" creationId="{834F7FDE-E139-466D-27E9-064DF6EAD9F0}"/>
          </ac:picMkLst>
        </pc:picChg>
        <pc:picChg chg="add mod topLvl">
          <ac:chgData name="Maria Moreira" userId="4b08a787-79da-4031-b177-cbe8eb2ce0c6" providerId="ADAL" clId="{93B8926E-D097-4111-8C23-91647BEC2254}" dt="2024-06-25T17:03:22.309" v="148" actId="1076"/>
          <ac:picMkLst>
            <pc:docMk/>
            <pc:sldMk cId="1394181892" sldId="512"/>
            <ac:picMk id="8" creationId="{45C13F93-F291-BF2E-4461-70516605C4F6}"/>
          </ac:picMkLst>
        </pc:picChg>
        <pc:picChg chg="add mod topLvl">
          <ac:chgData name="Maria Moreira" userId="4b08a787-79da-4031-b177-cbe8eb2ce0c6" providerId="ADAL" clId="{93B8926E-D097-4111-8C23-91647BEC2254}" dt="2024-06-25T17:03:22.309" v="148" actId="1076"/>
          <ac:picMkLst>
            <pc:docMk/>
            <pc:sldMk cId="1394181892" sldId="512"/>
            <ac:picMk id="10" creationId="{53A90DD0-6751-30BB-6D6F-8B773C2274F8}"/>
          </ac:picMkLst>
        </pc:picChg>
        <pc:picChg chg="add mod topLvl">
          <ac:chgData name="Maria Moreira" userId="4b08a787-79da-4031-b177-cbe8eb2ce0c6" providerId="ADAL" clId="{93B8926E-D097-4111-8C23-91647BEC2254}" dt="2024-06-25T17:03:22.309" v="148" actId="1076"/>
          <ac:picMkLst>
            <pc:docMk/>
            <pc:sldMk cId="1394181892" sldId="512"/>
            <ac:picMk id="12" creationId="{718C6F9A-4862-1806-0A69-0CCE7DA4EFC3}"/>
          </ac:picMkLst>
        </pc:picChg>
        <pc:picChg chg="add mod topLvl">
          <ac:chgData name="Maria Moreira" userId="4b08a787-79da-4031-b177-cbe8eb2ce0c6" providerId="ADAL" clId="{93B8926E-D097-4111-8C23-91647BEC2254}" dt="2024-06-25T17:02:53.651" v="144" actId="12789"/>
          <ac:picMkLst>
            <pc:docMk/>
            <pc:sldMk cId="1394181892" sldId="512"/>
            <ac:picMk id="14" creationId="{2DF78465-3134-A20D-3BAE-1A6A7EB05A5B}"/>
          </ac:picMkLst>
        </pc:picChg>
        <pc:picChg chg="add mod topLvl">
          <ac:chgData name="Maria Moreira" userId="4b08a787-79da-4031-b177-cbe8eb2ce0c6" providerId="ADAL" clId="{93B8926E-D097-4111-8C23-91647BEC2254}" dt="2024-06-25T17:02:53.651" v="144" actId="12789"/>
          <ac:picMkLst>
            <pc:docMk/>
            <pc:sldMk cId="1394181892" sldId="512"/>
            <ac:picMk id="16" creationId="{6E7AC98D-CCAC-59E6-AFDF-78A772ABD98D}"/>
          </ac:picMkLst>
        </pc:picChg>
        <pc:picChg chg="add mod topLvl">
          <ac:chgData name="Maria Moreira" userId="4b08a787-79da-4031-b177-cbe8eb2ce0c6" providerId="ADAL" clId="{93B8926E-D097-4111-8C23-91647BEC2254}" dt="2024-06-25T17:02:53.651" v="144" actId="12789"/>
          <ac:picMkLst>
            <pc:docMk/>
            <pc:sldMk cId="1394181892" sldId="512"/>
            <ac:picMk id="18" creationId="{971DAA67-77A5-B3B2-63D0-E6DFD87C9AF8}"/>
          </ac:picMkLst>
        </pc:picChg>
        <pc:picChg chg="add mod topLvl">
          <ac:chgData name="Maria Moreira" userId="4b08a787-79da-4031-b177-cbe8eb2ce0c6" providerId="ADAL" clId="{93B8926E-D097-4111-8C23-91647BEC2254}" dt="2024-06-25T17:03:22.309" v="148" actId="1076"/>
          <ac:picMkLst>
            <pc:docMk/>
            <pc:sldMk cId="1394181892" sldId="512"/>
            <ac:picMk id="20" creationId="{135E4E9B-F9CA-1EE8-53F9-C9210D5F7505}"/>
          </ac:picMkLst>
        </pc:picChg>
        <pc:picChg chg="add mod topLvl">
          <ac:chgData name="Maria Moreira" userId="4b08a787-79da-4031-b177-cbe8eb2ce0c6" providerId="ADAL" clId="{93B8926E-D097-4111-8C23-91647BEC2254}" dt="2024-06-25T17:02:53.651" v="144" actId="12789"/>
          <ac:picMkLst>
            <pc:docMk/>
            <pc:sldMk cId="1394181892" sldId="512"/>
            <ac:picMk id="22" creationId="{63AD86EF-A0CB-A7A7-182F-3E12634EF624}"/>
          </ac:picMkLst>
        </pc:picChg>
        <pc:picChg chg="add mod topLvl">
          <ac:chgData name="Maria Moreira" userId="4b08a787-79da-4031-b177-cbe8eb2ce0c6" providerId="ADAL" clId="{93B8926E-D097-4111-8C23-91647BEC2254}" dt="2024-06-25T17:02:53.651" v="144" actId="12789"/>
          <ac:picMkLst>
            <pc:docMk/>
            <pc:sldMk cId="1394181892" sldId="512"/>
            <ac:picMk id="24" creationId="{E30D6CA2-3D4E-7466-B9B5-4A032F5DC40F}"/>
          </ac:picMkLst>
        </pc:picChg>
        <pc:picChg chg="add mod topLvl">
          <ac:chgData name="Maria Moreira" userId="4b08a787-79da-4031-b177-cbe8eb2ce0c6" providerId="ADAL" clId="{93B8926E-D097-4111-8C23-91647BEC2254}" dt="2024-06-25T17:02:53.651" v="144" actId="12789"/>
          <ac:picMkLst>
            <pc:docMk/>
            <pc:sldMk cId="1394181892" sldId="512"/>
            <ac:picMk id="26" creationId="{E334776A-8647-147A-6ECD-B2B16B75D7C6}"/>
          </ac:picMkLst>
        </pc:picChg>
      </pc:sldChg>
      <pc:sldChg chg="addSp delSp modSp add mod">
        <pc:chgData name="Maria Moreira" userId="4b08a787-79da-4031-b177-cbe8eb2ce0c6" providerId="ADAL" clId="{93B8926E-D097-4111-8C23-91647BEC2254}" dt="2024-06-25T22:24:14.507" v="2186" actId="1076"/>
        <pc:sldMkLst>
          <pc:docMk/>
          <pc:sldMk cId="1104006833" sldId="513"/>
        </pc:sldMkLst>
        <pc:spChg chg="add mod">
          <ac:chgData name="Maria Moreira" userId="4b08a787-79da-4031-b177-cbe8eb2ce0c6" providerId="ADAL" clId="{93B8926E-D097-4111-8C23-91647BEC2254}" dt="2024-06-25T17:32:24.163" v="770" actId="313"/>
          <ac:spMkLst>
            <pc:docMk/>
            <pc:sldMk cId="1104006833" sldId="513"/>
            <ac:spMk id="2" creationId="{276942A0-612F-1538-4166-ABE438723B23}"/>
          </ac:spMkLst>
        </pc:spChg>
        <pc:spChg chg="del mod">
          <ac:chgData name="Maria Moreira" userId="4b08a787-79da-4031-b177-cbe8eb2ce0c6" providerId="ADAL" clId="{93B8926E-D097-4111-8C23-91647BEC2254}" dt="2024-06-25T17:32:12.156" v="748" actId="478"/>
          <ac:spMkLst>
            <pc:docMk/>
            <pc:sldMk cId="1104006833" sldId="513"/>
            <ac:spMk id="3" creationId="{A366ACD0-BB70-45ED-1FCE-1ABFD7F296B7}"/>
          </ac:spMkLst>
        </pc:spChg>
        <pc:graphicFrameChg chg="add mod modGraphic">
          <ac:chgData name="Maria Moreira" userId="4b08a787-79da-4031-b177-cbe8eb2ce0c6" providerId="ADAL" clId="{93B8926E-D097-4111-8C23-91647BEC2254}" dt="2024-06-25T22:24:14.507" v="2186" actId="1076"/>
          <ac:graphicFrameMkLst>
            <pc:docMk/>
            <pc:sldMk cId="1104006833" sldId="513"/>
            <ac:graphicFrameMk id="5" creationId="{D0E51A19-C721-904D-03F5-59CB9E3F7BF6}"/>
          </ac:graphicFrameMkLst>
        </pc:graphicFrameChg>
        <pc:picChg chg="del">
          <ac:chgData name="Maria Moreira" userId="4b08a787-79da-4031-b177-cbe8eb2ce0c6" providerId="ADAL" clId="{93B8926E-D097-4111-8C23-91647BEC2254}" dt="2024-06-25T16:51:03.753" v="103" actId="478"/>
          <ac:picMkLst>
            <pc:docMk/>
            <pc:sldMk cId="1104006833" sldId="513"/>
            <ac:picMk id="4" creationId="{DED793A6-EA18-2E93-4E1F-BF5A5388E6D5}"/>
          </ac:picMkLst>
        </pc:picChg>
        <pc:picChg chg="del">
          <ac:chgData name="Maria Moreira" userId="4b08a787-79da-4031-b177-cbe8eb2ce0c6" providerId="ADAL" clId="{93B8926E-D097-4111-8C23-91647BEC2254}" dt="2024-06-25T16:51:03.753" v="103" actId="478"/>
          <ac:picMkLst>
            <pc:docMk/>
            <pc:sldMk cId="1104006833" sldId="513"/>
            <ac:picMk id="6" creationId="{834F7FDE-E139-466D-27E9-064DF6EAD9F0}"/>
          </ac:picMkLst>
        </pc:picChg>
        <pc:picChg chg="del">
          <ac:chgData name="Maria Moreira" userId="4b08a787-79da-4031-b177-cbe8eb2ce0c6" providerId="ADAL" clId="{93B8926E-D097-4111-8C23-91647BEC2254}" dt="2024-06-25T16:51:01.581" v="102" actId="478"/>
          <ac:picMkLst>
            <pc:docMk/>
            <pc:sldMk cId="1104006833" sldId="513"/>
            <ac:picMk id="8" creationId="{45C13F93-F291-BF2E-4461-70516605C4F6}"/>
          </ac:picMkLst>
        </pc:picChg>
        <pc:picChg chg="del">
          <ac:chgData name="Maria Moreira" userId="4b08a787-79da-4031-b177-cbe8eb2ce0c6" providerId="ADAL" clId="{93B8926E-D097-4111-8C23-91647BEC2254}" dt="2024-06-25T16:51:01.581" v="102" actId="478"/>
          <ac:picMkLst>
            <pc:docMk/>
            <pc:sldMk cId="1104006833" sldId="513"/>
            <ac:picMk id="10" creationId="{53A90DD0-6751-30BB-6D6F-8B773C2274F8}"/>
          </ac:picMkLst>
        </pc:picChg>
        <pc:picChg chg="del">
          <ac:chgData name="Maria Moreira" userId="4b08a787-79da-4031-b177-cbe8eb2ce0c6" providerId="ADAL" clId="{93B8926E-D097-4111-8C23-91647BEC2254}" dt="2024-06-25T16:51:01.581" v="102" actId="478"/>
          <ac:picMkLst>
            <pc:docMk/>
            <pc:sldMk cId="1104006833" sldId="513"/>
            <ac:picMk id="12" creationId="{718C6F9A-4862-1806-0A69-0CCE7DA4EFC3}"/>
          </ac:picMkLst>
        </pc:picChg>
        <pc:picChg chg="del">
          <ac:chgData name="Maria Moreira" userId="4b08a787-79da-4031-b177-cbe8eb2ce0c6" providerId="ADAL" clId="{93B8926E-D097-4111-8C23-91647BEC2254}" dt="2024-06-25T16:51:03.753" v="103" actId="478"/>
          <ac:picMkLst>
            <pc:docMk/>
            <pc:sldMk cId="1104006833" sldId="513"/>
            <ac:picMk id="14" creationId="{2DF78465-3134-A20D-3BAE-1A6A7EB05A5B}"/>
          </ac:picMkLst>
        </pc:picChg>
        <pc:picChg chg="del">
          <ac:chgData name="Maria Moreira" userId="4b08a787-79da-4031-b177-cbe8eb2ce0c6" providerId="ADAL" clId="{93B8926E-D097-4111-8C23-91647BEC2254}" dt="2024-06-25T16:51:03.753" v="103" actId="478"/>
          <ac:picMkLst>
            <pc:docMk/>
            <pc:sldMk cId="1104006833" sldId="513"/>
            <ac:picMk id="16" creationId="{6E7AC98D-CCAC-59E6-AFDF-78A772ABD98D}"/>
          </ac:picMkLst>
        </pc:picChg>
        <pc:picChg chg="del">
          <ac:chgData name="Maria Moreira" userId="4b08a787-79da-4031-b177-cbe8eb2ce0c6" providerId="ADAL" clId="{93B8926E-D097-4111-8C23-91647BEC2254}" dt="2024-06-25T16:51:03.753" v="103" actId="478"/>
          <ac:picMkLst>
            <pc:docMk/>
            <pc:sldMk cId="1104006833" sldId="513"/>
            <ac:picMk id="18" creationId="{971DAA67-77A5-B3B2-63D0-E6DFD87C9AF8}"/>
          </ac:picMkLst>
        </pc:picChg>
        <pc:picChg chg="del">
          <ac:chgData name="Maria Moreira" userId="4b08a787-79da-4031-b177-cbe8eb2ce0c6" providerId="ADAL" clId="{93B8926E-D097-4111-8C23-91647BEC2254}" dt="2024-06-25T16:51:01.581" v="102" actId="478"/>
          <ac:picMkLst>
            <pc:docMk/>
            <pc:sldMk cId="1104006833" sldId="513"/>
            <ac:picMk id="20" creationId="{135E4E9B-F9CA-1EE8-53F9-C9210D5F7505}"/>
          </ac:picMkLst>
        </pc:picChg>
        <pc:picChg chg="del">
          <ac:chgData name="Maria Moreira" userId="4b08a787-79da-4031-b177-cbe8eb2ce0c6" providerId="ADAL" clId="{93B8926E-D097-4111-8C23-91647BEC2254}" dt="2024-06-25T16:51:03.753" v="103" actId="478"/>
          <ac:picMkLst>
            <pc:docMk/>
            <pc:sldMk cId="1104006833" sldId="513"/>
            <ac:picMk id="22" creationId="{63AD86EF-A0CB-A7A7-182F-3E12634EF624}"/>
          </ac:picMkLst>
        </pc:picChg>
        <pc:picChg chg="del">
          <ac:chgData name="Maria Moreira" userId="4b08a787-79da-4031-b177-cbe8eb2ce0c6" providerId="ADAL" clId="{93B8926E-D097-4111-8C23-91647BEC2254}" dt="2024-06-25T16:51:01.581" v="102" actId="478"/>
          <ac:picMkLst>
            <pc:docMk/>
            <pc:sldMk cId="1104006833" sldId="513"/>
            <ac:picMk id="24" creationId="{E30D6CA2-3D4E-7466-B9B5-4A032F5DC40F}"/>
          </ac:picMkLst>
        </pc:picChg>
        <pc:picChg chg="del">
          <ac:chgData name="Maria Moreira" userId="4b08a787-79da-4031-b177-cbe8eb2ce0c6" providerId="ADAL" clId="{93B8926E-D097-4111-8C23-91647BEC2254}" dt="2024-06-25T16:51:01.581" v="102" actId="478"/>
          <ac:picMkLst>
            <pc:docMk/>
            <pc:sldMk cId="1104006833" sldId="513"/>
            <ac:picMk id="26" creationId="{E334776A-8647-147A-6ECD-B2B16B75D7C6}"/>
          </ac:picMkLst>
        </pc:picChg>
      </pc:sldChg>
      <pc:sldChg chg="addSp delSp modSp add mod ord">
        <pc:chgData name="Maria Moreira" userId="4b08a787-79da-4031-b177-cbe8eb2ce0c6" providerId="ADAL" clId="{93B8926E-D097-4111-8C23-91647BEC2254}" dt="2024-06-25T22:40:56.261" v="3232" actId="465"/>
        <pc:sldMkLst>
          <pc:docMk/>
          <pc:sldMk cId="470385368" sldId="514"/>
        </pc:sldMkLst>
        <pc:spChg chg="del mod">
          <ac:chgData name="Maria Moreira" userId="4b08a787-79da-4031-b177-cbe8eb2ce0c6" providerId="ADAL" clId="{93B8926E-D097-4111-8C23-91647BEC2254}" dt="2024-06-25T17:12:59.646" v="354" actId="478"/>
          <ac:spMkLst>
            <pc:docMk/>
            <pc:sldMk cId="470385368" sldId="514"/>
            <ac:spMk id="3" creationId="{A366ACD0-BB70-45ED-1FCE-1ABFD7F296B7}"/>
          </ac:spMkLst>
        </pc:spChg>
        <pc:spChg chg="add del mod">
          <ac:chgData name="Maria Moreira" userId="4b08a787-79da-4031-b177-cbe8eb2ce0c6" providerId="ADAL" clId="{93B8926E-D097-4111-8C23-91647BEC2254}" dt="2024-06-25T17:16:03.556" v="412" actId="478"/>
          <ac:spMkLst>
            <pc:docMk/>
            <pc:sldMk cId="470385368" sldId="514"/>
            <ac:spMk id="7" creationId="{F7759282-41B7-B4D2-8080-288FCFA10893}"/>
          </ac:spMkLst>
        </pc:spChg>
        <pc:spChg chg="add del mod">
          <ac:chgData name="Maria Moreira" userId="4b08a787-79da-4031-b177-cbe8eb2ce0c6" providerId="ADAL" clId="{93B8926E-D097-4111-8C23-91647BEC2254}" dt="2024-06-25T17:16:02.765" v="411" actId="478"/>
          <ac:spMkLst>
            <pc:docMk/>
            <pc:sldMk cId="470385368" sldId="514"/>
            <ac:spMk id="9" creationId="{4F200405-5F41-8D3F-EFBC-8DF6DBEC06A6}"/>
          </ac:spMkLst>
        </pc:spChg>
        <pc:spChg chg="add del mod">
          <ac:chgData name="Maria Moreira" userId="4b08a787-79da-4031-b177-cbe8eb2ce0c6" providerId="ADAL" clId="{93B8926E-D097-4111-8C23-91647BEC2254}" dt="2024-06-25T17:16:01.338" v="410" actId="478"/>
          <ac:spMkLst>
            <pc:docMk/>
            <pc:sldMk cId="470385368" sldId="514"/>
            <ac:spMk id="11" creationId="{D1B172D7-0CEF-143D-A715-D08E42CD5234}"/>
          </ac:spMkLst>
        </pc:spChg>
        <pc:spChg chg="add del mod">
          <ac:chgData name="Maria Moreira" userId="4b08a787-79da-4031-b177-cbe8eb2ce0c6" providerId="ADAL" clId="{93B8926E-D097-4111-8C23-91647BEC2254}" dt="2024-06-25T17:16:05.287" v="413" actId="478"/>
          <ac:spMkLst>
            <pc:docMk/>
            <pc:sldMk cId="470385368" sldId="514"/>
            <ac:spMk id="13" creationId="{3206DC1C-1ABB-8580-8851-C460B48B3CE1}"/>
          </ac:spMkLst>
        </pc:spChg>
        <pc:spChg chg="add del mod">
          <ac:chgData name="Maria Moreira" userId="4b08a787-79da-4031-b177-cbe8eb2ce0c6" providerId="ADAL" clId="{93B8926E-D097-4111-8C23-91647BEC2254}" dt="2024-06-25T17:16:06.117" v="414" actId="478"/>
          <ac:spMkLst>
            <pc:docMk/>
            <pc:sldMk cId="470385368" sldId="514"/>
            <ac:spMk id="15" creationId="{8C4A5C2C-C4BA-5136-AC4A-564BBF53574E}"/>
          </ac:spMkLst>
        </pc:spChg>
        <pc:spChg chg="add del mod">
          <ac:chgData name="Maria Moreira" userId="4b08a787-79da-4031-b177-cbe8eb2ce0c6" providerId="ADAL" clId="{93B8926E-D097-4111-8C23-91647BEC2254}" dt="2024-06-25T17:16:07.489" v="415" actId="478"/>
          <ac:spMkLst>
            <pc:docMk/>
            <pc:sldMk cId="470385368" sldId="514"/>
            <ac:spMk id="17" creationId="{FF0BF864-1682-1DED-3F94-5A98F1B1C713}"/>
          </ac:spMkLst>
        </pc:spChg>
        <pc:spChg chg="add mod">
          <ac:chgData name="Maria Moreira" userId="4b08a787-79da-4031-b177-cbe8eb2ce0c6" providerId="ADAL" clId="{93B8926E-D097-4111-8C23-91647BEC2254}" dt="2024-06-25T17:28:48.377" v="693" actId="164"/>
          <ac:spMkLst>
            <pc:docMk/>
            <pc:sldMk cId="470385368" sldId="514"/>
            <ac:spMk id="19" creationId="{8BCA5D20-6EEF-1FDB-6BB4-9B5AA6882B73}"/>
          </ac:spMkLst>
        </pc:spChg>
        <pc:spChg chg="add mod">
          <ac:chgData name="Maria Moreira" userId="4b08a787-79da-4031-b177-cbe8eb2ce0c6" providerId="ADAL" clId="{93B8926E-D097-4111-8C23-91647BEC2254}" dt="2024-06-25T17:28:55.188" v="695" actId="164"/>
          <ac:spMkLst>
            <pc:docMk/>
            <pc:sldMk cId="470385368" sldId="514"/>
            <ac:spMk id="21" creationId="{97F4FDE4-7C54-EB61-6A0D-D3194EA04DB7}"/>
          </ac:spMkLst>
        </pc:spChg>
        <pc:spChg chg="add mod">
          <ac:chgData name="Maria Moreira" userId="4b08a787-79da-4031-b177-cbe8eb2ce0c6" providerId="ADAL" clId="{93B8926E-D097-4111-8C23-91647BEC2254}" dt="2024-06-25T17:29:01.494" v="697" actId="164"/>
          <ac:spMkLst>
            <pc:docMk/>
            <pc:sldMk cId="470385368" sldId="514"/>
            <ac:spMk id="23" creationId="{B23AD316-27F2-5EB3-13D5-66B97FDB4953}"/>
          </ac:spMkLst>
        </pc:spChg>
        <pc:spChg chg="add mod">
          <ac:chgData name="Maria Moreira" userId="4b08a787-79da-4031-b177-cbe8eb2ce0c6" providerId="ADAL" clId="{93B8926E-D097-4111-8C23-91647BEC2254}" dt="2024-06-25T17:29:08.125" v="699" actId="164"/>
          <ac:spMkLst>
            <pc:docMk/>
            <pc:sldMk cId="470385368" sldId="514"/>
            <ac:spMk id="25" creationId="{0582885F-FA24-930D-0AE6-1DCA1C930817}"/>
          </ac:spMkLst>
        </pc:spChg>
        <pc:spChg chg="add mod">
          <ac:chgData name="Maria Moreira" userId="4b08a787-79da-4031-b177-cbe8eb2ce0c6" providerId="ADAL" clId="{93B8926E-D097-4111-8C23-91647BEC2254}" dt="2024-06-25T17:29:18.670" v="703" actId="164"/>
          <ac:spMkLst>
            <pc:docMk/>
            <pc:sldMk cId="470385368" sldId="514"/>
            <ac:spMk id="27" creationId="{3C228807-9EAA-A520-7959-30EB9520BCD3}"/>
          </ac:spMkLst>
        </pc:spChg>
        <pc:spChg chg="add mod">
          <ac:chgData name="Maria Moreira" userId="4b08a787-79da-4031-b177-cbe8eb2ce0c6" providerId="ADAL" clId="{93B8926E-D097-4111-8C23-91647BEC2254}" dt="2024-06-25T17:29:26.680" v="705" actId="164"/>
          <ac:spMkLst>
            <pc:docMk/>
            <pc:sldMk cId="470385368" sldId="514"/>
            <ac:spMk id="28" creationId="{90185E8A-273E-F14B-BC49-0E666B7B2A6E}"/>
          </ac:spMkLst>
        </pc:spChg>
        <pc:spChg chg="mod">
          <ac:chgData name="Maria Moreira" userId="4b08a787-79da-4031-b177-cbe8eb2ce0c6" providerId="ADAL" clId="{93B8926E-D097-4111-8C23-91647BEC2254}" dt="2024-06-25T17:28:38.091" v="691" actId="164"/>
          <ac:spMkLst>
            <pc:docMk/>
            <pc:sldMk cId="470385368" sldId="514"/>
            <ac:spMk id="29" creationId="{0FDF9A70-5031-2B76-8D71-22A7388E301C}"/>
          </ac:spMkLst>
        </pc:spChg>
        <pc:spChg chg="del mod">
          <ac:chgData name="Maria Moreira" userId="4b08a787-79da-4031-b177-cbe8eb2ce0c6" providerId="ADAL" clId="{93B8926E-D097-4111-8C23-91647BEC2254}" dt="2024-06-25T17:22:14.859" v="597" actId="478"/>
          <ac:spMkLst>
            <pc:docMk/>
            <pc:sldMk cId="470385368" sldId="514"/>
            <ac:spMk id="30" creationId="{F0FBC31D-90CF-9BD2-D48B-89BEFB0EB1D0}"/>
          </ac:spMkLst>
        </pc:spChg>
        <pc:spChg chg="del mod">
          <ac:chgData name="Maria Moreira" userId="4b08a787-79da-4031-b177-cbe8eb2ce0c6" providerId="ADAL" clId="{93B8926E-D097-4111-8C23-91647BEC2254}" dt="2024-06-25T17:22:16.953" v="598" actId="478"/>
          <ac:spMkLst>
            <pc:docMk/>
            <pc:sldMk cId="470385368" sldId="514"/>
            <ac:spMk id="31" creationId="{671FD1A5-CF0E-325A-D331-E4F8D697FA4C}"/>
          </ac:spMkLst>
        </pc:spChg>
        <pc:spChg chg="del mod">
          <ac:chgData name="Maria Moreira" userId="4b08a787-79da-4031-b177-cbe8eb2ce0c6" providerId="ADAL" clId="{93B8926E-D097-4111-8C23-91647BEC2254}" dt="2024-06-25T17:22:18.276" v="599" actId="478"/>
          <ac:spMkLst>
            <pc:docMk/>
            <pc:sldMk cId="470385368" sldId="514"/>
            <ac:spMk id="32" creationId="{AA87FD8D-6892-84B5-E420-7576B1B4E85F}"/>
          </ac:spMkLst>
        </pc:spChg>
        <pc:spChg chg="del mod">
          <ac:chgData name="Maria Moreira" userId="4b08a787-79da-4031-b177-cbe8eb2ce0c6" providerId="ADAL" clId="{93B8926E-D097-4111-8C23-91647BEC2254}" dt="2024-06-25T17:22:20.175" v="600" actId="478"/>
          <ac:spMkLst>
            <pc:docMk/>
            <pc:sldMk cId="470385368" sldId="514"/>
            <ac:spMk id="33" creationId="{6BA3C253-6DE8-B6A7-EB64-0B0DC3B5BB71}"/>
          </ac:spMkLst>
        </pc:spChg>
        <pc:spChg chg="del mod">
          <ac:chgData name="Maria Moreira" userId="4b08a787-79da-4031-b177-cbe8eb2ce0c6" providerId="ADAL" clId="{93B8926E-D097-4111-8C23-91647BEC2254}" dt="2024-06-25T17:22:22.505" v="601" actId="478"/>
          <ac:spMkLst>
            <pc:docMk/>
            <pc:sldMk cId="470385368" sldId="514"/>
            <ac:spMk id="34" creationId="{57818DE1-F470-ECB4-599D-5CFC60AB08F8}"/>
          </ac:spMkLst>
        </pc:spChg>
        <pc:spChg chg="del mod topLvl">
          <ac:chgData name="Maria Moreira" userId="4b08a787-79da-4031-b177-cbe8eb2ce0c6" providerId="ADAL" clId="{93B8926E-D097-4111-8C23-91647BEC2254}" dt="2024-06-25T17:22:24.732" v="602" actId="478"/>
          <ac:spMkLst>
            <pc:docMk/>
            <pc:sldMk cId="470385368" sldId="514"/>
            <ac:spMk id="35" creationId="{C5DA4645-74FA-7BEE-33DF-54D24E98DCE4}"/>
          </ac:spMkLst>
        </pc:spChg>
        <pc:spChg chg="del mod topLvl">
          <ac:chgData name="Maria Moreira" userId="4b08a787-79da-4031-b177-cbe8eb2ce0c6" providerId="ADAL" clId="{93B8926E-D097-4111-8C23-91647BEC2254}" dt="2024-06-25T17:22:25.525" v="603" actId="478"/>
          <ac:spMkLst>
            <pc:docMk/>
            <pc:sldMk cId="470385368" sldId="514"/>
            <ac:spMk id="36" creationId="{498DF7A8-D9E1-F459-548D-86263236F687}"/>
          </ac:spMkLst>
        </pc:spChg>
        <pc:spChg chg="del mod topLvl">
          <ac:chgData name="Maria Moreira" userId="4b08a787-79da-4031-b177-cbe8eb2ce0c6" providerId="ADAL" clId="{93B8926E-D097-4111-8C23-91647BEC2254}" dt="2024-06-25T17:22:26.725" v="604" actId="478"/>
          <ac:spMkLst>
            <pc:docMk/>
            <pc:sldMk cId="470385368" sldId="514"/>
            <ac:spMk id="37" creationId="{61263BBD-84D3-3C13-9871-A018302B27FC}"/>
          </ac:spMkLst>
        </pc:spChg>
        <pc:spChg chg="del mod topLvl">
          <ac:chgData name="Maria Moreira" userId="4b08a787-79da-4031-b177-cbe8eb2ce0c6" providerId="ADAL" clId="{93B8926E-D097-4111-8C23-91647BEC2254}" dt="2024-06-25T17:22:27.847" v="605" actId="478"/>
          <ac:spMkLst>
            <pc:docMk/>
            <pc:sldMk cId="470385368" sldId="514"/>
            <ac:spMk id="38" creationId="{FCCEB5D5-295E-E8B7-EB50-968E66A54DB3}"/>
          </ac:spMkLst>
        </pc:spChg>
        <pc:spChg chg="del mod topLvl">
          <ac:chgData name="Maria Moreira" userId="4b08a787-79da-4031-b177-cbe8eb2ce0c6" providerId="ADAL" clId="{93B8926E-D097-4111-8C23-91647BEC2254}" dt="2024-06-25T17:22:29.010" v="606" actId="478"/>
          <ac:spMkLst>
            <pc:docMk/>
            <pc:sldMk cId="470385368" sldId="514"/>
            <ac:spMk id="39" creationId="{210F974F-9492-31E5-8718-9B6ACA36C568}"/>
          </ac:spMkLst>
        </pc:spChg>
        <pc:spChg chg="del mod topLvl">
          <ac:chgData name="Maria Moreira" userId="4b08a787-79da-4031-b177-cbe8eb2ce0c6" providerId="ADAL" clId="{93B8926E-D097-4111-8C23-91647BEC2254}" dt="2024-06-25T17:22:29.674" v="607" actId="478"/>
          <ac:spMkLst>
            <pc:docMk/>
            <pc:sldMk cId="470385368" sldId="514"/>
            <ac:spMk id="40" creationId="{DD5D8A48-4DF5-C966-7D90-4BE6427E529E}"/>
          </ac:spMkLst>
        </pc:spChg>
        <pc:spChg chg="add mod">
          <ac:chgData name="Maria Moreira" userId="4b08a787-79da-4031-b177-cbe8eb2ce0c6" providerId="ADAL" clId="{93B8926E-D097-4111-8C23-91647BEC2254}" dt="2024-06-25T17:29:32.962" v="707" actId="164"/>
          <ac:spMkLst>
            <pc:docMk/>
            <pc:sldMk cId="470385368" sldId="514"/>
            <ac:spMk id="41" creationId="{E0C2BAF2-8989-65E7-E553-14CEE5D7527A}"/>
          </ac:spMkLst>
        </pc:spChg>
        <pc:spChg chg="add mod">
          <ac:chgData name="Maria Moreira" userId="4b08a787-79da-4031-b177-cbe8eb2ce0c6" providerId="ADAL" clId="{93B8926E-D097-4111-8C23-91647BEC2254}" dt="2024-06-25T17:29:38.280" v="709" actId="164"/>
          <ac:spMkLst>
            <pc:docMk/>
            <pc:sldMk cId="470385368" sldId="514"/>
            <ac:spMk id="42" creationId="{D46A6AD1-51C9-CA28-8A7B-537CE5DFA62D}"/>
          </ac:spMkLst>
        </pc:spChg>
        <pc:spChg chg="add mod">
          <ac:chgData name="Maria Moreira" userId="4b08a787-79da-4031-b177-cbe8eb2ce0c6" providerId="ADAL" clId="{93B8926E-D097-4111-8C23-91647BEC2254}" dt="2024-06-25T17:29:43.923" v="711" actId="164"/>
          <ac:spMkLst>
            <pc:docMk/>
            <pc:sldMk cId="470385368" sldId="514"/>
            <ac:spMk id="43" creationId="{90389F72-B052-B186-66F5-3F8A30A15E6C}"/>
          </ac:spMkLst>
        </pc:spChg>
        <pc:spChg chg="add mod">
          <ac:chgData name="Maria Moreira" userId="4b08a787-79da-4031-b177-cbe8eb2ce0c6" providerId="ADAL" clId="{93B8926E-D097-4111-8C23-91647BEC2254}" dt="2024-06-25T17:29:49.610" v="713" actId="164"/>
          <ac:spMkLst>
            <pc:docMk/>
            <pc:sldMk cId="470385368" sldId="514"/>
            <ac:spMk id="44" creationId="{1448DB48-5033-35AE-7637-D95C0802D3D6}"/>
          </ac:spMkLst>
        </pc:spChg>
        <pc:spChg chg="add mod">
          <ac:chgData name="Maria Moreira" userId="4b08a787-79da-4031-b177-cbe8eb2ce0c6" providerId="ADAL" clId="{93B8926E-D097-4111-8C23-91647BEC2254}" dt="2024-06-25T17:29:55.608" v="715" actId="164"/>
          <ac:spMkLst>
            <pc:docMk/>
            <pc:sldMk cId="470385368" sldId="514"/>
            <ac:spMk id="45" creationId="{A3B112FB-4933-A407-A3C9-DE89BC81B37F}"/>
          </ac:spMkLst>
        </pc:spChg>
        <pc:spChg chg="add mod">
          <ac:chgData name="Maria Moreira" userId="4b08a787-79da-4031-b177-cbe8eb2ce0c6" providerId="ADAL" clId="{93B8926E-D097-4111-8C23-91647BEC2254}" dt="2024-06-25T17:32:00.056" v="747" actId="20577"/>
          <ac:spMkLst>
            <pc:docMk/>
            <pc:sldMk cId="470385368" sldId="514"/>
            <ac:spMk id="58" creationId="{C5A8A809-F1E1-F848-1022-CECE5DE99BDB}"/>
          </ac:spMkLst>
        </pc:spChg>
        <pc:grpChg chg="add del mod">
          <ac:chgData name="Maria Moreira" userId="4b08a787-79da-4031-b177-cbe8eb2ce0c6" providerId="ADAL" clId="{93B8926E-D097-4111-8C23-91647BEC2254}" dt="2024-06-25T17:18:27.366" v="501" actId="165"/>
          <ac:grpSpMkLst>
            <pc:docMk/>
            <pc:sldMk cId="470385368" sldId="514"/>
            <ac:grpSpMk id="2" creationId="{70B3462D-AD0D-5800-9769-54DCBFF5ADFA}"/>
          </ac:grpSpMkLst>
        </pc:grpChg>
        <pc:grpChg chg="add del mod">
          <ac:chgData name="Maria Moreira" userId="4b08a787-79da-4031-b177-cbe8eb2ce0c6" providerId="ADAL" clId="{93B8926E-D097-4111-8C23-91647BEC2254}" dt="2024-06-25T17:17:21.436" v="490" actId="165"/>
          <ac:grpSpMkLst>
            <pc:docMk/>
            <pc:sldMk cId="470385368" sldId="514"/>
            <ac:grpSpMk id="5" creationId="{BC52A049-1305-1E38-0CD9-1CCC3A748804}"/>
          </ac:grpSpMkLst>
        </pc:grpChg>
        <pc:grpChg chg="add mod">
          <ac:chgData name="Maria Moreira" userId="4b08a787-79da-4031-b177-cbe8eb2ce0c6" providerId="ADAL" clId="{93B8926E-D097-4111-8C23-91647BEC2254}" dt="2024-06-25T22:40:40.455" v="3230" actId="554"/>
          <ac:grpSpMkLst>
            <pc:docMk/>
            <pc:sldMk cId="470385368" sldId="514"/>
            <ac:grpSpMk id="46" creationId="{ACCFA258-D27E-CCDD-4353-2938CC7A5EFB}"/>
          </ac:grpSpMkLst>
        </pc:grpChg>
        <pc:grpChg chg="add mod">
          <ac:chgData name="Maria Moreira" userId="4b08a787-79da-4031-b177-cbe8eb2ce0c6" providerId="ADAL" clId="{93B8926E-D097-4111-8C23-91647BEC2254}" dt="2024-06-25T22:40:56.261" v="3232" actId="465"/>
          <ac:grpSpMkLst>
            <pc:docMk/>
            <pc:sldMk cId="470385368" sldId="514"/>
            <ac:grpSpMk id="47" creationId="{66D27FC4-80C9-4EDC-3B15-40C69124D5CC}"/>
          </ac:grpSpMkLst>
        </pc:grpChg>
        <pc:grpChg chg="add mod">
          <ac:chgData name="Maria Moreira" userId="4b08a787-79da-4031-b177-cbe8eb2ce0c6" providerId="ADAL" clId="{93B8926E-D097-4111-8C23-91647BEC2254}" dt="2024-06-25T22:40:56.261" v="3232" actId="465"/>
          <ac:grpSpMkLst>
            <pc:docMk/>
            <pc:sldMk cId="470385368" sldId="514"/>
            <ac:grpSpMk id="48" creationId="{470C5D04-3A89-0B2C-32FD-5EDF59E074FA}"/>
          </ac:grpSpMkLst>
        </pc:grpChg>
        <pc:grpChg chg="add mod">
          <ac:chgData name="Maria Moreira" userId="4b08a787-79da-4031-b177-cbe8eb2ce0c6" providerId="ADAL" clId="{93B8926E-D097-4111-8C23-91647BEC2254}" dt="2024-06-25T22:40:56.261" v="3232" actId="465"/>
          <ac:grpSpMkLst>
            <pc:docMk/>
            <pc:sldMk cId="470385368" sldId="514"/>
            <ac:grpSpMk id="49" creationId="{E5B81D35-63FB-F48E-780F-DF582785CAB8}"/>
          </ac:grpSpMkLst>
        </pc:grpChg>
        <pc:grpChg chg="add mod">
          <ac:chgData name="Maria Moreira" userId="4b08a787-79da-4031-b177-cbe8eb2ce0c6" providerId="ADAL" clId="{93B8926E-D097-4111-8C23-91647BEC2254}" dt="2024-06-25T22:40:56.261" v="3232" actId="465"/>
          <ac:grpSpMkLst>
            <pc:docMk/>
            <pc:sldMk cId="470385368" sldId="514"/>
            <ac:grpSpMk id="50" creationId="{AE3440C0-A404-8A2E-A0CA-51E626347903}"/>
          </ac:grpSpMkLst>
        </pc:grpChg>
        <pc:grpChg chg="add mod">
          <ac:chgData name="Maria Moreira" userId="4b08a787-79da-4031-b177-cbe8eb2ce0c6" providerId="ADAL" clId="{93B8926E-D097-4111-8C23-91647BEC2254}" dt="2024-06-25T17:31:44.874" v="733" actId="552"/>
          <ac:grpSpMkLst>
            <pc:docMk/>
            <pc:sldMk cId="470385368" sldId="514"/>
            <ac:grpSpMk id="51" creationId="{13871E07-D55E-8803-113C-B010D657BFA5}"/>
          </ac:grpSpMkLst>
        </pc:grpChg>
        <pc:grpChg chg="add mod">
          <ac:chgData name="Maria Moreira" userId="4b08a787-79da-4031-b177-cbe8eb2ce0c6" providerId="ADAL" clId="{93B8926E-D097-4111-8C23-91647BEC2254}" dt="2024-06-25T22:40:40.455" v="3230" actId="554"/>
          <ac:grpSpMkLst>
            <pc:docMk/>
            <pc:sldMk cId="470385368" sldId="514"/>
            <ac:grpSpMk id="52" creationId="{C7BAF064-5CDC-82BF-30B2-8F1ACC543165}"/>
          </ac:grpSpMkLst>
        </pc:grpChg>
        <pc:grpChg chg="add mod">
          <ac:chgData name="Maria Moreira" userId="4b08a787-79da-4031-b177-cbe8eb2ce0c6" providerId="ADAL" clId="{93B8926E-D097-4111-8C23-91647BEC2254}" dt="2024-06-25T22:40:48.566" v="3231" actId="465"/>
          <ac:grpSpMkLst>
            <pc:docMk/>
            <pc:sldMk cId="470385368" sldId="514"/>
            <ac:grpSpMk id="53" creationId="{91F8393F-E264-6D09-21DC-635C6EC9AD08}"/>
          </ac:grpSpMkLst>
        </pc:grpChg>
        <pc:grpChg chg="add mod">
          <ac:chgData name="Maria Moreira" userId="4b08a787-79da-4031-b177-cbe8eb2ce0c6" providerId="ADAL" clId="{93B8926E-D097-4111-8C23-91647BEC2254}" dt="2024-06-25T22:40:48.566" v="3231" actId="465"/>
          <ac:grpSpMkLst>
            <pc:docMk/>
            <pc:sldMk cId="470385368" sldId="514"/>
            <ac:grpSpMk id="54" creationId="{EEDDED1D-B637-C316-43FE-673748E079A8}"/>
          </ac:grpSpMkLst>
        </pc:grpChg>
        <pc:grpChg chg="add mod">
          <ac:chgData name="Maria Moreira" userId="4b08a787-79da-4031-b177-cbe8eb2ce0c6" providerId="ADAL" clId="{93B8926E-D097-4111-8C23-91647BEC2254}" dt="2024-06-25T22:40:48.566" v="3231" actId="465"/>
          <ac:grpSpMkLst>
            <pc:docMk/>
            <pc:sldMk cId="470385368" sldId="514"/>
            <ac:grpSpMk id="55" creationId="{CCFF2991-8445-80AD-82DA-B5CF4E91C44B}"/>
          </ac:grpSpMkLst>
        </pc:grpChg>
        <pc:grpChg chg="add mod">
          <ac:chgData name="Maria Moreira" userId="4b08a787-79da-4031-b177-cbe8eb2ce0c6" providerId="ADAL" clId="{93B8926E-D097-4111-8C23-91647BEC2254}" dt="2024-06-25T22:40:48.566" v="3231" actId="465"/>
          <ac:grpSpMkLst>
            <pc:docMk/>
            <pc:sldMk cId="470385368" sldId="514"/>
            <ac:grpSpMk id="56" creationId="{06D1591B-08D0-653C-17AF-D58458E6D783}"/>
          </ac:grpSpMkLst>
        </pc:grpChg>
        <pc:grpChg chg="add mod">
          <ac:chgData name="Maria Moreira" userId="4b08a787-79da-4031-b177-cbe8eb2ce0c6" providerId="ADAL" clId="{93B8926E-D097-4111-8C23-91647BEC2254}" dt="2024-06-25T17:31:31.623" v="731" actId="552"/>
          <ac:grpSpMkLst>
            <pc:docMk/>
            <pc:sldMk cId="470385368" sldId="514"/>
            <ac:grpSpMk id="57" creationId="{655F2BA2-E612-F416-E927-FF4C8A6E9028}"/>
          </ac:grpSpMkLst>
        </pc:grpChg>
        <pc:picChg chg="mod">
          <ac:chgData name="Maria Moreira" userId="4b08a787-79da-4031-b177-cbe8eb2ce0c6" providerId="ADAL" clId="{93B8926E-D097-4111-8C23-91647BEC2254}" dt="2024-06-25T17:29:18.670" v="703" actId="164"/>
          <ac:picMkLst>
            <pc:docMk/>
            <pc:sldMk cId="470385368" sldId="514"/>
            <ac:picMk id="4" creationId="{DED793A6-EA18-2E93-4E1F-BF5A5388E6D5}"/>
          </ac:picMkLst>
        </pc:picChg>
        <pc:picChg chg="mod">
          <ac:chgData name="Maria Moreira" userId="4b08a787-79da-4031-b177-cbe8eb2ce0c6" providerId="ADAL" clId="{93B8926E-D097-4111-8C23-91647BEC2254}" dt="2024-06-25T17:28:48.377" v="693" actId="164"/>
          <ac:picMkLst>
            <pc:docMk/>
            <pc:sldMk cId="470385368" sldId="514"/>
            <ac:picMk id="6" creationId="{834F7FDE-E139-466D-27E9-064DF6EAD9F0}"/>
          </ac:picMkLst>
        </pc:picChg>
        <pc:picChg chg="mod">
          <ac:chgData name="Maria Moreira" userId="4b08a787-79da-4031-b177-cbe8eb2ce0c6" providerId="ADAL" clId="{93B8926E-D097-4111-8C23-91647BEC2254}" dt="2024-06-25T17:28:55.188" v="695" actId="164"/>
          <ac:picMkLst>
            <pc:docMk/>
            <pc:sldMk cId="470385368" sldId="514"/>
            <ac:picMk id="8" creationId="{45C13F93-F291-BF2E-4461-70516605C4F6}"/>
          </ac:picMkLst>
        </pc:picChg>
        <pc:picChg chg="mod">
          <ac:chgData name="Maria Moreira" userId="4b08a787-79da-4031-b177-cbe8eb2ce0c6" providerId="ADAL" clId="{93B8926E-D097-4111-8C23-91647BEC2254}" dt="2024-06-25T17:29:01.494" v="697" actId="164"/>
          <ac:picMkLst>
            <pc:docMk/>
            <pc:sldMk cId="470385368" sldId="514"/>
            <ac:picMk id="10" creationId="{53A90DD0-6751-30BB-6D6F-8B773C2274F8}"/>
          </ac:picMkLst>
        </pc:picChg>
        <pc:picChg chg="mod">
          <ac:chgData name="Maria Moreira" userId="4b08a787-79da-4031-b177-cbe8eb2ce0c6" providerId="ADAL" clId="{93B8926E-D097-4111-8C23-91647BEC2254}" dt="2024-06-25T17:28:38.091" v="691" actId="164"/>
          <ac:picMkLst>
            <pc:docMk/>
            <pc:sldMk cId="470385368" sldId="514"/>
            <ac:picMk id="12" creationId="{718C6F9A-4862-1806-0A69-0CCE7DA4EFC3}"/>
          </ac:picMkLst>
        </pc:picChg>
        <pc:picChg chg="mod topLvl">
          <ac:chgData name="Maria Moreira" userId="4b08a787-79da-4031-b177-cbe8eb2ce0c6" providerId="ADAL" clId="{93B8926E-D097-4111-8C23-91647BEC2254}" dt="2024-06-25T17:29:49.610" v="713" actId="164"/>
          <ac:picMkLst>
            <pc:docMk/>
            <pc:sldMk cId="470385368" sldId="514"/>
            <ac:picMk id="14" creationId="{2DF78465-3134-A20D-3BAE-1A6A7EB05A5B}"/>
          </ac:picMkLst>
        </pc:picChg>
        <pc:picChg chg="mod topLvl">
          <ac:chgData name="Maria Moreira" userId="4b08a787-79da-4031-b177-cbe8eb2ce0c6" providerId="ADAL" clId="{93B8926E-D097-4111-8C23-91647BEC2254}" dt="2024-06-25T17:29:43.923" v="711" actId="164"/>
          <ac:picMkLst>
            <pc:docMk/>
            <pc:sldMk cId="470385368" sldId="514"/>
            <ac:picMk id="16" creationId="{6E7AC98D-CCAC-59E6-AFDF-78A772ABD98D}"/>
          </ac:picMkLst>
        </pc:picChg>
        <pc:picChg chg="mod topLvl">
          <ac:chgData name="Maria Moreira" userId="4b08a787-79da-4031-b177-cbe8eb2ce0c6" providerId="ADAL" clId="{93B8926E-D097-4111-8C23-91647BEC2254}" dt="2024-06-25T17:29:32.962" v="707" actId="164"/>
          <ac:picMkLst>
            <pc:docMk/>
            <pc:sldMk cId="470385368" sldId="514"/>
            <ac:picMk id="18" creationId="{971DAA67-77A5-B3B2-63D0-E6DFD87C9AF8}"/>
          </ac:picMkLst>
        </pc:picChg>
        <pc:picChg chg="mod">
          <ac:chgData name="Maria Moreira" userId="4b08a787-79da-4031-b177-cbe8eb2ce0c6" providerId="ADAL" clId="{93B8926E-D097-4111-8C23-91647BEC2254}" dt="2024-06-25T17:29:08.125" v="699" actId="164"/>
          <ac:picMkLst>
            <pc:docMk/>
            <pc:sldMk cId="470385368" sldId="514"/>
            <ac:picMk id="20" creationId="{135E4E9B-F9CA-1EE8-53F9-C9210D5F7505}"/>
          </ac:picMkLst>
        </pc:picChg>
        <pc:picChg chg="mod topLvl">
          <ac:chgData name="Maria Moreira" userId="4b08a787-79da-4031-b177-cbe8eb2ce0c6" providerId="ADAL" clId="{93B8926E-D097-4111-8C23-91647BEC2254}" dt="2024-06-25T17:29:55.608" v="715" actId="164"/>
          <ac:picMkLst>
            <pc:docMk/>
            <pc:sldMk cId="470385368" sldId="514"/>
            <ac:picMk id="22" creationId="{63AD86EF-A0CB-A7A7-182F-3E12634EF624}"/>
          </ac:picMkLst>
        </pc:picChg>
        <pc:picChg chg="mod topLvl">
          <ac:chgData name="Maria Moreira" userId="4b08a787-79da-4031-b177-cbe8eb2ce0c6" providerId="ADAL" clId="{93B8926E-D097-4111-8C23-91647BEC2254}" dt="2024-06-25T17:29:26.680" v="705" actId="164"/>
          <ac:picMkLst>
            <pc:docMk/>
            <pc:sldMk cId="470385368" sldId="514"/>
            <ac:picMk id="24" creationId="{E30D6CA2-3D4E-7466-B9B5-4A032F5DC40F}"/>
          </ac:picMkLst>
        </pc:picChg>
        <pc:picChg chg="mod topLvl">
          <ac:chgData name="Maria Moreira" userId="4b08a787-79da-4031-b177-cbe8eb2ce0c6" providerId="ADAL" clId="{93B8926E-D097-4111-8C23-91647BEC2254}" dt="2024-06-25T17:29:38.280" v="709" actId="164"/>
          <ac:picMkLst>
            <pc:docMk/>
            <pc:sldMk cId="470385368" sldId="514"/>
            <ac:picMk id="26" creationId="{E334776A-8647-147A-6ECD-B2B16B75D7C6}"/>
          </ac:picMkLst>
        </pc:picChg>
      </pc:sldChg>
      <pc:sldChg chg="addSp delSp modSp add mod">
        <pc:chgData name="Maria Moreira" userId="4b08a787-79da-4031-b177-cbe8eb2ce0c6" providerId="ADAL" clId="{93B8926E-D097-4111-8C23-91647BEC2254}" dt="2024-06-25T22:40:16.278" v="3227" actId="2062"/>
        <pc:sldMkLst>
          <pc:docMk/>
          <pc:sldMk cId="2125519142" sldId="515"/>
        </pc:sldMkLst>
        <pc:spChg chg="mod">
          <ac:chgData name="Maria Moreira" userId="4b08a787-79da-4031-b177-cbe8eb2ce0c6" providerId="ADAL" clId="{93B8926E-D097-4111-8C23-91647BEC2254}" dt="2024-06-25T18:13:10.353" v="934" actId="20577"/>
          <ac:spMkLst>
            <pc:docMk/>
            <pc:sldMk cId="2125519142" sldId="515"/>
            <ac:spMk id="2" creationId="{276942A0-612F-1538-4166-ABE438723B23}"/>
          </ac:spMkLst>
        </pc:spChg>
        <pc:graphicFrameChg chg="add mod modGraphic">
          <ac:chgData name="Maria Moreira" userId="4b08a787-79da-4031-b177-cbe8eb2ce0c6" providerId="ADAL" clId="{93B8926E-D097-4111-8C23-91647BEC2254}" dt="2024-06-25T22:40:16.278" v="3227" actId="2062"/>
          <ac:graphicFrameMkLst>
            <pc:docMk/>
            <pc:sldMk cId="2125519142" sldId="515"/>
            <ac:graphicFrameMk id="3" creationId="{47E143E8-5A06-3A32-4889-A7EEF1DF1CCF}"/>
          </ac:graphicFrameMkLst>
        </pc:graphicFrameChg>
        <pc:graphicFrameChg chg="del">
          <ac:chgData name="Maria Moreira" userId="4b08a787-79da-4031-b177-cbe8eb2ce0c6" providerId="ADAL" clId="{93B8926E-D097-4111-8C23-91647BEC2254}" dt="2024-06-25T18:12:53.092" v="896" actId="478"/>
          <ac:graphicFrameMkLst>
            <pc:docMk/>
            <pc:sldMk cId="2125519142" sldId="515"/>
            <ac:graphicFrameMk id="5" creationId="{D0E51A19-C721-904D-03F5-59CB9E3F7BF6}"/>
          </ac:graphicFrameMkLst>
        </pc:graphicFrameChg>
      </pc:sldChg>
      <pc:sldChg chg="addSp modSp new del mod">
        <pc:chgData name="Maria Moreira" userId="4b08a787-79da-4031-b177-cbe8eb2ce0c6" providerId="ADAL" clId="{93B8926E-D097-4111-8C23-91647BEC2254}" dt="2024-06-25T22:10:54.032" v="1468" actId="47"/>
        <pc:sldMkLst>
          <pc:docMk/>
          <pc:sldMk cId="3111612346" sldId="516"/>
        </pc:sldMkLst>
        <pc:spChg chg="add mod">
          <ac:chgData name="Maria Moreira" userId="4b08a787-79da-4031-b177-cbe8eb2ce0c6" providerId="ADAL" clId="{93B8926E-D097-4111-8C23-91647BEC2254}" dt="2024-06-25T22:10:26.452" v="1463" actId="404"/>
          <ac:spMkLst>
            <pc:docMk/>
            <pc:sldMk cId="3111612346" sldId="516"/>
            <ac:spMk id="2" creationId="{3FBBBBFE-6DCF-F6FD-E377-1FC4281029FE}"/>
          </ac:spMkLst>
        </pc:spChg>
      </pc:sldChg>
      <pc:sldChg chg="addSp modSp add del mod">
        <pc:chgData name="Maria Moreira" userId="4b08a787-79da-4031-b177-cbe8eb2ce0c6" providerId="ADAL" clId="{93B8926E-D097-4111-8C23-91647BEC2254}" dt="2024-06-25T22:09:04.380" v="1456" actId="47"/>
        <pc:sldMkLst>
          <pc:docMk/>
          <pc:sldMk cId="2225320810" sldId="517"/>
        </pc:sldMkLst>
        <pc:spChg chg="add mod">
          <ac:chgData name="Maria Moreira" userId="4b08a787-79da-4031-b177-cbe8eb2ce0c6" providerId="ADAL" clId="{93B8926E-D097-4111-8C23-91647BEC2254}" dt="2024-06-25T22:06:50.061" v="1451" actId="20577"/>
          <ac:spMkLst>
            <pc:docMk/>
            <pc:sldMk cId="2225320810" sldId="517"/>
            <ac:spMk id="2" creationId="{A062624D-8BFD-B138-7742-BC8308180A5A}"/>
          </ac:spMkLst>
        </pc:spChg>
        <pc:spChg chg="add mod">
          <ac:chgData name="Maria Moreira" userId="4b08a787-79da-4031-b177-cbe8eb2ce0c6" providerId="ADAL" clId="{93B8926E-D097-4111-8C23-91647BEC2254}" dt="2024-06-25T22:02:56.871" v="1413" actId="404"/>
          <ac:spMkLst>
            <pc:docMk/>
            <pc:sldMk cId="2225320810" sldId="517"/>
            <ac:spMk id="5" creationId="{26842C2F-776E-840E-AA75-77C03DC0A681}"/>
          </ac:spMkLst>
        </pc:spChg>
        <pc:spChg chg="add mod">
          <ac:chgData name="Maria Moreira" userId="4b08a787-79da-4031-b177-cbe8eb2ce0c6" providerId="ADAL" clId="{93B8926E-D097-4111-8C23-91647BEC2254}" dt="2024-06-25T21:55:30.908" v="1360" actId="20577"/>
          <ac:spMkLst>
            <pc:docMk/>
            <pc:sldMk cId="2225320810" sldId="517"/>
            <ac:spMk id="7" creationId="{D6156C71-C90B-0221-0B30-F0D2AE592049}"/>
          </ac:spMkLst>
        </pc:spChg>
        <pc:spChg chg="add mod">
          <ac:chgData name="Maria Moreira" userId="4b08a787-79da-4031-b177-cbe8eb2ce0c6" providerId="ADAL" clId="{93B8926E-D097-4111-8C23-91647BEC2254}" dt="2024-06-25T22:01:29.323" v="1394" actId="20577"/>
          <ac:spMkLst>
            <pc:docMk/>
            <pc:sldMk cId="2225320810" sldId="517"/>
            <ac:spMk id="9" creationId="{DE567929-1386-5247-60FD-821A6A13A8CE}"/>
          </ac:spMkLst>
        </pc:spChg>
        <pc:spChg chg="add mod">
          <ac:chgData name="Maria Moreira" userId="4b08a787-79da-4031-b177-cbe8eb2ce0c6" providerId="ADAL" clId="{93B8926E-D097-4111-8C23-91647BEC2254}" dt="2024-06-25T21:52:03.628" v="1303" actId="404"/>
          <ac:spMkLst>
            <pc:docMk/>
            <pc:sldMk cId="2225320810" sldId="517"/>
            <ac:spMk id="11" creationId="{D71D48D1-368C-50EF-7F43-CBFEAD2E6D9C}"/>
          </ac:spMkLst>
        </pc:spChg>
        <pc:spChg chg="add mod">
          <ac:chgData name="Maria Moreira" userId="4b08a787-79da-4031-b177-cbe8eb2ce0c6" providerId="ADAL" clId="{93B8926E-D097-4111-8C23-91647BEC2254}" dt="2024-06-25T21:56:42.212" v="1366" actId="207"/>
          <ac:spMkLst>
            <pc:docMk/>
            <pc:sldMk cId="2225320810" sldId="517"/>
            <ac:spMk id="13" creationId="{CF60F156-AD15-D9A6-E0DB-BF7080FDC9F0}"/>
          </ac:spMkLst>
        </pc:spChg>
        <pc:spChg chg="add mod">
          <ac:chgData name="Maria Moreira" userId="4b08a787-79da-4031-b177-cbe8eb2ce0c6" providerId="ADAL" clId="{93B8926E-D097-4111-8C23-91647BEC2254}" dt="2024-06-25T22:07:40.706" v="1455" actId="207"/>
          <ac:spMkLst>
            <pc:docMk/>
            <pc:sldMk cId="2225320810" sldId="517"/>
            <ac:spMk id="15" creationId="{1B34F715-9607-30E6-EDB4-8ECB4B0FC47B}"/>
          </ac:spMkLst>
        </pc:spChg>
        <pc:spChg chg="add mod">
          <ac:chgData name="Maria Moreira" userId="4b08a787-79da-4031-b177-cbe8eb2ce0c6" providerId="ADAL" clId="{93B8926E-D097-4111-8C23-91647BEC2254}" dt="2024-06-25T22:06:01.309" v="1441" actId="20577"/>
          <ac:spMkLst>
            <pc:docMk/>
            <pc:sldMk cId="2225320810" sldId="517"/>
            <ac:spMk id="17" creationId="{B81D696D-062B-C138-9C79-8BE7E1B4BC2C}"/>
          </ac:spMkLst>
        </pc:spChg>
        <pc:spChg chg="add mod">
          <ac:chgData name="Maria Moreira" userId="4b08a787-79da-4031-b177-cbe8eb2ce0c6" providerId="ADAL" clId="{93B8926E-D097-4111-8C23-91647BEC2254}" dt="2024-06-25T22:05:40.040" v="1437" actId="404"/>
          <ac:spMkLst>
            <pc:docMk/>
            <pc:sldMk cId="2225320810" sldId="517"/>
            <ac:spMk id="19" creationId="{E7B9CA7A-770F-BD73-3925-90E8801BC7D7}"/>
          </ac:spMkLst>
        </pc:spChg>
        <pc:spChg chg="add mod">
          <ac:chgData name="Maria Moreira" userId="4b08a787-79da-4031-b177-cbe8eb2ce0c6" providerId="ADAL" clId="{93B8926E-D097-4111-8C23-91647BEC2254}" dt="2024-06-25T22:02:26.016" v="1406" actId="20577"/>
          <ac:spMkLst>
            <pc:docMk/>
            <pc:sldMk cId="2225320810" sldId="517"/>
            <ac:spMk id="21" creationId="{31E74C4F-5B73-457F-71F4-6CE44787E34A}"/>
          </ac:spMkLst>
        </pc:spChg>
        <pc:spChg chg="add mod">
          <ac:chgData name="Maria Moreira" userId="4b08a787-79da-4031-b177-cbe8eb2ce0c6" providerId="ADAL" clId="{93B8926E-D097-4111-8C23-91647BEC2254}" dt="2024-06-25T21:55:08.532" v="1356" actId="20577"/>
          <ac:spMkLst>
            <pc:docMk/>
            <pc:sldMk cId="2225320810" sldId="517"/>
            <ac:spMk id="23" creationId="{5DDFCFAF-AE3A-062E-DDBB-75B120B1EB04}"/>
          </ac:spMkLst>
        </pc:spChg>
        <pc:spChg chg="add mod">
          <ac:chgData name="Maria Moreira" userId="4b08a787-79da-4031-b177-cbe8eb2ce0c6" providerId="ADAL" clId="{93B8926E-D097-4111-8C23-91647BEC2254}" dt="2024-06-25T22:05:13.099" v="1431" actId="20577"/>
          <ac:spMkLst>
            <pc:docMk/>
            <pc:sldMk cId="2225320810" sldId="517"/>
            <ac:spMk id="25" creationId="{DCE85CDF-D59B-A063-48BD-E726ED3830DF}"/>
          </ac:spMkLst>
        </pc:spChg>
      </pc:sldChg>
      <pc:sldChg chg="addSp delSp modSp add mod ord">
        <pc:chgData name="Maria Moreira" userId="4b08a787-79da-4031-b177-cbe8eb2ce0c6" providerId="ADAL" clId="{93B8926E-D097-4111-8C23-91647BEC2254}" dt="2024-06-25T22:12:55.511" v="1517"/>
        <pc:sldMkLst>
          <pc:docMk/>
          <pc:sldMk cId="2773235657" sldId="517"/>
        </pc:sldMkLst>
        <pc:spChg chg="add mod">
          <ac:chgData name="Maria Moreira" userId="4b08a787-79da-4031-b177-cbe8eb2ce0c6" providerId="ADAL" clId="{93B8926E-D097-4111-8C23-91647BEC2254}" dt="2024-06-25T22:12:52.922" v="1515" actId="2710"/>
          <ac:spMkLst>
            <pc:docMk/>
            <pc:sldMk cId="2773235657" sldId="517"/>
            <ac:spMk id="2" creationId="{481C7D99-FAF0-5039-64DA-AF2205A280C8}"/>
          </ac:spMkLst>
        </pc:spChg>
        <pc:spChg chg="del">
          <ac:chgData name="Maria Moreira" userId="4b08a787-79da-4031-b177-cbe8eb2ce0c6" providerId="ADAL" clId="{93B8926E-D097-4111-8C23-91647BEC2254}" dt="2024-06-25T22:10:45.592" v="1465" actId="478"/>
          <ac:spMkLst>
            <pc:docMk/>
            <pc:sldMk cId="2773235657" sldId="517"/>
            <ac:spMk id="29" creationId="{0FDF9A70-5031-2B76-8D71-22A7388E301C}"/>
          </ac:spMkLst>
        </pc:spChg>
        <pc:spChg chg="del">
          <ac:chgData name="Maria Moreira" userId="4b08a787-79da-4031-b177-cbe8eb2ce0c6" providerId="ADAL" clId="{93B8926E-D097-4111-8C23-91647BEC2254}" dt="2024-06-25T22:10:45.592" v="1465" actId="478"/>
          <ac:spMkLst>
            <pc:docMk/>
            <pc:sldMk cId="2773235657" sldId="517"/>
            <ac:spMk id="30" creationId="{F0FBC31D-90CF-9BD2-D48B-89BEFB0EB1D0}"/>
          </ac:spMkLst>
        </pc:spChg>
        <pc:spChg chg="del">
          <ac:chgData name="Maria Moreira" userId="4b08a787-79da-4031-b177-cbe8eb2ce0c6" providerId="ADAL" clId="{93B8926E-D097-4111-8C23-91647BEC2254}" dt="2024-06-25T22:10:45.592" v="1465" actId="478"/>
          <ac:spMkLst>
            <pc:docMk/>
            <pc:sldMk cId="2773235657" sldId="517"/>
            <ac:spMk id="31" creationId="{671FD1A5-CF0E-325A-D331-E4F8D697FA4C}"/>
          </ac:spMkLst>
        </pc:spChg>
        <pc:spChg chg="del">
          <ac:chgData name="Maria Moreira" userId="4b08a787-79da-4031-b177-cbe8eb2ce0c6" providerId="ADAL" clId="{93B8926E-D097-4111-8C23-91647BEC2254}" dt="2024-06-25T22:10:45.592" v="1465" actId="478"/>
          <ac:spMkLst>
            <pc:docMk/>
            <pc:sldMk cId="2773235657" sldId="517"/>
            <ac:spMk id="32" creationId="{AA87FD8D-6892-84B5-E420-7576B1B4E85F}"/>
          </ac:spMkLst>
        </pc:spChg>
        <pc:spChg chg="del">
          <ac:chgData name="Maria Moreira" userId="4b08a787-79da-4031-b177-cbe8eb2ce0c6" providerId="ADAL" clId="{93B8926E-D097-4111-8C23-91647BEC2254}" dt="2024-06-25T22:10:45.592" v="1465" actId="478"/>
          <ac:spMkLst>
            <pc:docMk/>
            <pc:sldMk cId="2773235657" sldId="517"/>
            <ac:spMk id="33" creationId="{6BA3C253-6DE8-B6A7-EB64-0B0DC3B5BB71}"/>
          </ac:spMkLst>
        </pc:spChg>
        <pc:spChg chg="del">
          <ac:chgData name="Maria Moreira" userId="4b08a787-79da-4031-b177-cbe8eb2ce0c6" providerId="ADAL" clId="{93B8926E-D097-4111-8C23-91647BEC2254}" dt="2024-06-25T22:10:45.592" v="1465" actId="478"/>
          <ac:spMkLst>
            <pc:docMk/>
            <pc:sldMk cId="2773235657" sldId="517"/>
            <ac:spMk id="34" creationId="{57818DE1-F470-ECB4-599D-5CFC60AB08F8}"/>
          </ac:spMkLst>
        </pc:spChg>
        <pc:spChg chg="del">
          <ac:chgData name="Maria Moreira" userId="4b08a787-79da-4031-b177-cbe8eb2ce0c6" providerId="ADAL" clId="{93B8926E-D097-4111-8C23-91647BEC2254}" dt="2024-06-25T22:10:45.592" v="1465" actId="478"/>
          <ac:spMkLst>
            <pc:docMk/>
            <pc:sldMk cId="2773235657" sldId="517"/>
            <ac:spMk id="35" creationId="{C5DA4645-74FA-7BEE-33DF-54D24E98DCE4}"/>
          </ac:spMkLst>
        </pc:spChg>
        <pc:spChg chg="del">
          <ac:chgData name="Maria Moreira" userId="4b08a787-79da-4031-b177-cbe8eb2ce0c6" providerId="ADAL" clId="{93B8926E-D097-4111-8C23-91647BEC2254}" dt="2024-06-25T22:10:45.592" v="1465" actId="478"/>
          <ac:spMkLst>
            <pc:docMk/>
            <pc:sldMk cId="2773235657" sldId="517"/>
            <ac:spMk id="36" creationId="{498DF7A8-D9E1-F459-548D-86263236F687}"/>
          </ac:spMkLst>
        </pc:spChg>
        <pc:spChg chg="del">
          <ac:chgData name="Maria Moreira" userId="4b08a787-79da-4031-b177-cbe8eb2ce0c6" providerId="ADAL" clId="{93B8926E-D097-4111-8C23-91647BEC2254}" dt="2024-06-25T22:10:45.592" v="1465" actId="478"/>
          <ac:spMkLst>
            <pc:docMk/>
            <pc:sldMk cId="2773235657" sldId="517"/>
            <ac:spMk id="37" creationId="{61263BBD-84D3-3C13-9871-A018302B27FC}"/>
          </ac:spMkLst>
        </pc:spChg>
        <pc:spChg chg="del">
          <ac:chgData name="Maria Moreira" userId="4b08a787-79da-4031-b177-cbe8eb2ce0c6" providerId="ADAL" clId="{93B8926E-D097-4111-8C23-91647BEC2254}" dt="2024-06-25T22:10:45.592" v="1465" actId="478"/>
          <ac:spMkLst>
            <pc:docMk/>
            <pc:sldMk cId="2773235657" sldId="517"/>
            <ac:spMk id="38" creationId="{FCCEB5D5-295E-E8B7-EB50-968E66A54DB3}"/>
          </ac:spMkLst>
        </pc:spChg>
        <pc:spChg chg="del">
          <ac:chgData name="Maria Moreira" userId="4b08a787-79da-4031-b177-cbe8eb2ce0c6" providerId="ADAL" clId="{93B8926E-D097-4111-8C23-91647BEC2254}" dt="2024-06-25T22:10:45.592" v="1465" actId="478"/>
          <ac:spMkLst>
            <pc:docMk/>
            <pc:sldMk cId="2773235657" sldId="517"/>
            <ac:spMk id="39" creationId="{210F974F-9492-31E5-8718-9B6ACA36C568}"/>
          </ac:spMkLst>
        </pc:spChg>
        <pc:spChg chg="del">
          <ac:chgData name="Maria Moreira" userId="4b08a787-79da-4031-b177-cbe8eb2ce0c6" providerId="ADAL" clId="{93B8926E-D097-4111-8C23-91647BEC2254}" dt="2024-06-25T22:10:45.592" v="1465" actId="478"/>
          <ac:spMkLst>
            <pc:docMk/>
            <pc:sldMk cId="2773235657" sldId="517"/>
            <ac:spMk id="40" creationId="{DD5D8A48-4DF5-C966-7D90-4BE6427E529E}"/>
          </ac:spMkLst>
        </pc:spChg>
        <pc:picChg chg="del">
          <ac:chgData name="Maria Moreira" userId="4b08a787-79da-4031-b177-cbe8eb2ce0c6" providerId="ADAL" clId="{93B8926E-D097-4111-8C23-91647BEC2254}" dt="2024-06-25T22:10:47.788" v="1466" actId="478"/>
          <ac:picMkLst>
            <pc:docMk/>
            <pc:sldMk cId="2773235657" sldId="517"/>
            <ac:picMk id="4" creationId="{DED793A6-EA18-2E93-4E1F-BF5A5388E6D5}"/>
          </ac:picMkLst>
        </pc:picChg>
        <pc:picChg chg="del">
          <ac:chgData name="Maria Moreira" userId="4b08a787-79da-4031-b177-cbe8eb2ce0c6" providerId="ADAL" clId="{93B8926E-D097-4111-8C23-91647BEC2254}" dt="2024-06-25T22:10:47.788" v="1466" actId="478"/>
          <ac:picMkLst>
            <pc:docMk/>
            <pc:sldMk cId="2773235657" sldId="517"/>
            <ac:picMk id="6" creationId="{834F7FDE-E139-466D-27E9-064DF6EAD9F0}"/>
          </ac:picMkLst>
        </pc:picChg>
        <pc:picChg chg="del">
          <ac:chgData name="Maria Moreira" userId="4b08a787-79da-4031-b177-cbe8eb2ce0c6" providerId="ADAL" clId="{93B8926E-D097-4111-8C23-91647BEC2254}" dt="2024-06-25T22:10:47.788" v="1466" actId="478"/>
          <ac:picMkLst>
            <pc:docMk/>
            <pc:sldMk cId="2773235657" sldId="517"/>
            <ac:picMk id="8" creationId="{45C13F93-F291-BF2E-4461-70516605C4F6}"/>
          </ac:picMkLst>
        </pc:picChg>
        <pc:picChg chg="del">
          <ac:chgData name="Maria Moreira" userId="4b08a787-79da-4031-b177-cbe8eb2ce0c6" providerId="ADAL" clId="{93B8926E-D097-4111-8C23-91647BEC2254}" dt="2024-06-25T22:10:47.788" v="1466" actId="478"/>
          <ac:picMkLst>
            <pc:docMk/>
            <pc:sldMk cId="2773235657" sldId="517"/>
            <ac:picMk id="10" creationId="{53A90DD0-6751-30BB-6D6F-8B773C2274F8}"/>
          </ac:picMkLst>
        </pc:picChg>
        <pc:picChg chg="del">
          <ac:chgData name="Maria Moreira" userId="4b08a787-79da-4031-b177-cbe8eb2ce0c6" providerId="ADAL" clId="{93B8926E-D097-4111-8C23-91647BEC2254}" dt="2024-06-25T22:10:47.788" v="1466" actId="478"/>
          <ac:picMkLst>
            <pc:docMk/>
            <pc:sldMk cId="2773235657" sldId="517"/>
            <ac:picMk id="12" creationId="{718C6F9A-4862-1806-0A69-0CCE7DA4EFC3}"/>
          </ac:picMkLst>
        </pc:picChg>
        <pc:picChg chg="del">
          <ac:chgData name="Maria Moreira" userId="4b08a787-79da-4031-b177-cbe8eb2ce0c6" providerId="ADAL" clId="{93B8926E-D097-4111-8C23-91647BEC2254}" dt="2024-06-25T22:10:45.592" v="1465" actId="478"/>
          <ac:picMkLst>
            <pc:docMk/>
            <pc:sldMk cId="2773235657" sldId="517"/>
            <ac:picMk id="14" creationId="{2DF78465-3134-A20D-3BAE-1A6A7EB05A5B}"/>
          </ac:picMkLst>
        </pc:picChg>
        <pc:picChg chg="del">
          <ac:chgData name="Maria Moreira" userId="4b08a787-79da-4031-b177-cbe8eb2ce0c6" providerId="ADAL" clId="{93B8926E-D097-4111-8C23-91647BEC2254}" dt="2024-06-25T22:10:45.592" v="1465" actId="478"/>
          <ac:picMkLst>
            <pc:docMk/>
            <pc:sldMk cId="2773235657" sldId="517"/>
            <ac:picMk id="16" creationId="{6E7AC98D-CCAC-59E6-AFDF-78A772ABD98D}"/>
          </ac:picMkLst>
        </pc:picChg>
        <pc:picChg chg="del">
          <ac:chgData name="Maria Moreira" userId="4b08a787-79da-4031-b177-cbe8eb2ce0c6" providerId="ADAL" clId="{93B8926E-D097-4111-8C23-91647BEC2254}" dt="2024-06-25T22:10:45.592" v="1465" actId="478"/>
          <ac:picMkLst>
            <pc:docMk/>
            <pc:sldMk cId="2773235657" sldId="517"/>
            <ac:picMk id="18" creationId="{971DAA67-77A5-B3B2-63D0-E6DFD87C9AF8}"/>
          </ac:picMkLst>
        </pc:picChg>
        <pc:picChg chg="del">
          <ac:chgData name="Maria Moreira" userId="4b08a787-79da-4031-b177-cbe8eb2ce0c6" providerId="ADAL" clId="{93B8926E-D097-4111-8C23-91647BEC2254}" dt="2024-06-25T22:10:47.788" v="1466" actId="478"/>
          <ac:picMkLst>
            <pc:docMk/>
            <pc:sldMk cId="2773235657" sldId="517"/>
            <ac:picMk id="20" creationId="{135E4E9B-F9CA-1EE8-53F9-C9210D5F7505}"/>
          </ac:picMkLst>
        </pc:picChg>
        <pc:picChg chg="del">
          <ac:chgData name="Maria Moreira" userId="4b08a787-79da-4031-b177-cbe8eb2ce0c6" providerId="ADAL" clId="{93B8926E-D097-4111-8C23-91647BEC2254}" dt="2024-06-25T22:10:45.592" v="1465" actId="478"/>
          <ac:picMkLst>
            <pc:docMk/>
            <pc:sldMk cId="2773235657" sldId="517"/>
            <ac:picMk id="22" creationId="{63AD86EF-A0CB-A7A7-182F-3E12634EF624}"/>
          </ac:picMkLst>
        </pc:picChg>
        <pc:picChg chg="del">
          <ac:chgData name="Maria Moreira" userId="4b08a787-79da-4031-b177-cbe8eb2ce0c6" providerId="ADAL" clId="{93B8926E-D097-4111-8C23-91647BEC2254}" dt="2024-06-25T22:10:45.592" v="1465" actId="478"/>
          <ac:picMkLst>
            <pc:docMk/>
            <pc:sldMk cId="2773235657" sldId="517"/>
            <ac:picMk id="24" creationId="{E30D6CA2-3D4E-7466-B9B5-4A032F5DC40F}"/>
          </ac:picMkLst>
        </pc:picChg>
        <pc:picChg chg="del">
          <ac:chgData name="Maria Moreira" userId="4b08a787-79da-4031-b177-cbe8eb2ce0c6" providerId="ADAL" clId="{93B8926E-D097-4111-8C23-91647BEC2254}" dt="2024-06-25T22:10:45.592" v="1465" actId="478"/>
          <ac:picMkLst>
            <pc:docMk/>
            <pc:sldMk cId="2773235657" sldId="517"/>
            <ac:picMk id="26" creationId="{E334776A-8647-147A-6ECD-B2B16B75D7C6}"/>
          </ac:picMkLst>
        </pc:picChg>
      </pc:sldChg>
      <pc:sldChg chg="addSp delSp modSp add mod ord">
        <pc:chgData name="Maria Moreira" userId="4b08a787-79da-4031-b177-cbe8eb2ce0c6" providerId="ADAL" clId="{93B8926E-D097-4111-8C23-91647BEC2254}" dt="2024-06-25T22:19:28.042" v="1824"/>
        <pc:sldMkLst>
          <pc:docMk/>
          <pc:sldMk cId="3647376542" sldId="518"/>
        </pc:sldMkLst>
        <pc:spChg chg="mod">
          <ac:chgData name="Maria Moreira" userId="4b08a787-79da-4031-b177-cbe8eb2ce0c6" providerId="ADAL" clId="{93B8926E-D097-4111-8C23-91647BEC2254}" dt="2024-06-25T22:14:46.584" v="1633" actId="20577"/>
          <ac:spMkLst>
            <pc:docMk/>
            <pc:sldMk cId="3647376542" sldId="518"/>
            <ac:spMk id="2" creationId="{481C7D99-FAF0-5039-64DA-AF2205A280C8}"/>
          </ac:spMkLst>
        </pc:spChg>
        <pc:spChg chg="del">
          <ac:chgData name="Maria Moreira" userId="4b08a787-79da-4031-b177-cbe8eb2ce0c6" providerId="ADAL" clId="{93B8926E-D097-4111-8C23-91647BEC2254}" dt="2024-06-25T22:19:27.803" v="1823" actId="478"/>
          <ac:spMkLst>
            <pc:docMk/>
            <pc:sldMk cId="3647376542" sldId="518"/>
            <ac:spMk id="3" creationId="{A366ACD0-BB70-45ED-1FCE-1ABFD7F296B7}"/>
          </ac:spMkLst>
        </pc:spChg>
        <pc:spChg chg="add mod">
          <ac:chgData name="Maria Moreira" userId="4b08a787-79da-4031-b177-cbe8eb2ce0c6" providerId="ADAL" clId="{93B8926E-D097-4111-8C23-91647BEC2254}" dt="2024-06-25T22:19:28.042" v="1824"/>
          <ac:spMkLst>
            <pc:docMk/>
            <pc:sldMk cId="3647376542" sldId="518"/>
            <ac:spMk id="4" creationId="{143AC7D0-5D1F-82FD-CAA6-A18B75436F6D}"/>
          </ac:spMkLst>
        </pc:spChg>
      </pc:sldChg>
      <pc:sldChg chg="addSp delSp modSp add mod ord">
        <pc:chgData name="Maria Moreira" userId="4b08a787-79da-4031-b177-cbe8eb2ce0c6" providerId="ADAL" clId="{93B8926E-D097-4111-8C23-91647BEC2254}" dt="2024-06-25T22:19:21.847" v="1822"/>
        <pc:sldMkLst>
          <pc:docMk/>
          <pc:sldMk cId="2042776895" sldId="519"/>
        </pc:sldMkLst>
        <pc:spChg chg="mod">
          <ac:chgData name="Maria Moreira" userId="4b08a787-79da-4031-b177-cbe8eb2ce0c6" providerId="ADAL" clId="{93B8926E-D097-4111-8C23-91647BEC2254}" dt="2024-06-25T22:19:14.015" v="1820" actId="20577"/>
          <ac:spMkLst>
            <pc:docMk/>
            <pc:sldMk cId="2042776895" sldId="519"/>
            <ac:spMk id="2" creationId="{481C7D99-FAF0-5039-64DA-AF2205A280C8}"/>
          </ac:spMkLst>
        </pc:spChg>
        <pc:spChg chg="del">
          <ac:chgData name="Maria Moreira" userId="4b08a787-79da-4031-b177-cbe8eb2ce0c6" providerId="ADAL" clId="{93B8926E-D097-4111-8C23-91647BEC2254}" dt="2024-06-25T22:19:21.582" v="1821" actId="478"/>
          <ac:spMkLst>
            <pc:docMk/>
            <pc:sldMk cId="2042776895" sldId="519"/>
            <ac:spMk id="3" creationId="{A366ACD0-BB70-45ED-1FCE-1ABFD7F296B7}"/>
          </ac:spMkLst>
        </pc:spChg>
        <pc:spChg chg="add mod">
          <ac:chgData name="Maria Moreira" userId="4b08a787-79da-4031-b177-cbe8eb2ce0c6" providerId="ADAL" clId="{93B8926E-D097-4111-8C23-91647BEC2254}" dt="2024-06-25T22:19:21.847" v="1822"/>
          <ac:spMkLst>
            <pc:docMk/>
            <pc:sldMk cId="2042776895" sldId="519"/>
            <ac:spMk id="4" creationId="{16D0291E-841A-D0FF-36D8-DE5A72A158F0}"/>
          </ac:spMkLst>
        </pc:spChg>
      </pc:sldChg>
    </pc:docChg>
  </pc:docChgLst>
  <pc:docChgLst>
    <pc:chgData name="Filipa Abreu" userId="797b8711-3de7-4353-b82c-ee3c32178c83" providerId="ADAL" clId="{B3A204D4-28B7-4C71-BB6F-EC6744DDBD0C}"/>
    <pc:docChg chg="undo custSel addSld delSld modSld">
      <pc:chgData name="Filipa Abreu" userId="797b8711-3de7-4353-b82c-ee3c32178c83" providerId="ADAL" clId="{B3A204D4-28B7-4C71-BB6F-EC6744DDBD0C}" dt="2024-04-08T17:31:03.983" v="48" actId="47"/>
      <pc:docMkLst>
        <pc:docMk/>
      </pc:docMkLst>
      <pc:sldChg chg="addSp delSp modSp new mod modClrScheme chgLayout">
        <pc:chgData name="Filipa Abreu" userId="797b8711-3de7-4353-b82c-ee3c32178c83" providerId="ADAL" clId="{B3A204D4-28B7-4C71-BB6F-EC6744DDBD0C}" dt="2024-04-08T17:26:19.881" v="3"/>
        <pc:sldMkLst>
          <pc:docMk/>
          <pc:sldMk cId="1435330774" sldId="256"/>
        </pc:sldMkLst>
        <pc:spChg chg="del">
          <ac:chgData name="Filipa Abreu" userId="797b8711-3de7-4353-b82c-ee3c32178c83" providerId="ADAL" clId="{B3A204D4-28B7-4C71-BB6F-EC6744DDBD0C}" dt="2024-04-08T17:26:19.192" v="2" actId="700"/>
          <ac:spMkLst>
            <pc:docMk/>
            <pc:sldMk cId="1435330774" sldId="256"/>
            <ac:spMk id="2" creationId="{E3D9A71E-77D4-FCD0-9D92-8A292B26F620}"/>
          </ac:spMkLst>
        </pc:spChg>
        <pc:spChg chg="del">
          <ac:chgData name="Filipa Abreu" userId="797b8711-3de7-4353-b82c-ee3c32178c83" providerId="ADAL" clId="{B3A204D4-28B7-4C71-BB6F-EC6744DDBD0C}" dt="2024-04-08T17:26:19.192" v="2" actId="700"/>
          <ac:spMkLst>
            <pc:docMk/>
            <pc:sldMk cId="1435330774" sldId="256"/>
            <ac:spMk id="3" creationId="{E459159B-6648-446F-5C6A-DA038CE947BC}"/>
          </ac:spMkLst>
        </pc:spChg>
        <pc:picChg chg="add mod">
          <ac:chgData name="Filipa Abreu" userId="797b8711-3de7-4353-b82c-ee3c32178c83" providerId="ADAL" clId="{B3A204D4-28B7-4C71-BB6F-EC6744DDBD0C}" dt="2024-04-08T17:26:19.881" v="3"/>
          <ac:picMkLst>
            <pc:docMk/>
            <pc:sldMk cId="1435330774" sldId="256"/>
            <ac:picMk id="4" creationId="{A6F8B942-85D1-29F5-F2A8-E3765C472EB9}"/>
          </ac:picMkLst>
        </pc:picChg>
      </pc:sldChg>
      <pc:sldChg chg="delSp add del mod modClrScheme chgLayout">
        <pc:chgData name="Filipa Abreu" userId="797b8711-3de7-4353-b82c-ee3c32178c83" providerId="ADAL" clId="{B3A204D4-28B7-4C71-BB6F-EC6744DDBD0C}" dt="2024-04-08T17:26:43.682" v="5" actId="47"/>
        <pc:sldMkLst>
          <pc:docMk/>
          <pc:sldMk cId="223588467" sldId="257"/>
        </pc:sldMkLst>
        <pc:spChg chg="del">
          <ac:chgData name="Filipa Abreu" userId="797b8711-3de7-4353-b82c-ee3c32178c83" providerId="ADAL" clId="{B3A204D4-28B7-4C71-BB6F-EC6744DDBD0C}" dt="2024-04-08T17:26:19.192" v="2" actId="700"/>
          <ac:spMkLst>
            <pc:docMk/>
            <pc:sldMk cId="223588467" sldId="257"/>
            <ac:spMk id="2" creationId="{E3D9A71E-77D4-FCD0-9D92-8A292B26F620}"/>
          </ac:spMkLst>
        </pc:spChg>
        <pc:spChg chg="del">
          <ac:chgData name="Filipa Abreu" userId="797b8711-3de7-4353-b82c-ee3c32178c83" providerId="ADAL" clId="{B3A204D4-28B7-4C71-BB6F-EC6744DDBD0C}" dt="2024-04-08T17:26:19.192" v="2" actId="700"/>
          <ac:spMkLst>
            <pc:docMk/>
            <pc:sldMk cId="223588467" sldId="257"/>
            <ac:spMk id="3" creationId="{E459159B-6648-446F-5C6A-DA038CE947BC}"/>
          </ac:spMkLst>
        </pc:spChg>
      </pc:sldChg>
      <pc:sldChg chg="add">
        <pc:chgData name="Filipa Abreu" userId="797b8711-3de7-4353-b82c-ee3c32178c83" providerId="ADAL" clId="{B3A204D4-28B7-4C71-BB6F-EC6744DDBD0C}" dt="2024-04-08T17:26:41.005" v="4"/>
        <pc:sldMkLst>
          <pc:docMk/>
          <pc:sldMk cId="2468458736" sldId="265"/>
        </pc:sldMkLst>
      </pc:sldChg>
      <pc:sldChg chg="modSp add del mod">
        <pc:chgData name="Filipa Abreu" userId="797b8711-3de7-4353-b82c-ee3c32178c83" providerId="ADAL" clId="{B3A204D4-28B7-4C71-BB6F-EC6744DDBD0C}" dt="2024-04-08T17:31:03.983" v="48" actId="47"/>
        <pc:sldMkLst>
          <pc:docMk/>
          <pc:sldMk cId="2831063024" sldId="501"/>
        </pc:sldMkLst>
        <pc:spChg chg="mod">
          <ac:chgData name="Filipa Abreu" userId="797b8711-3de7-4353-b82c-ee3c32178c83" providerId="ADAL" clId="{B3A204D4-28B7-4C71-BB6F-EC6744DDBD0C}" dt="2024-04-08T17:27:37.930" v="8" actId="1076"/>
          <ac:spMkLst>
            <pc:docMk/>
            <pc:sldMk cId="2831063024" sldId="501"/>
            <ac:spMk id="7" creationId="{48B1489B-1D3C-E781-6E4A-AAFC641A645C}"/>
          </ac:spMkLst>
        </pc:spChg>
        <pc:spChg chg="mod">
          <ac:chgData name="Filipa Abreu" userId="797b8711-3de7-4353-b82c-ee3c32178c83" providerId="ADAL" clId="{B3A204D4-28B7-4C71-BB6F-EC6744DDBD0C}" dt="2024-04-08T17:27:37.930" v="8" actId="1076"/>
          <ac:spMkLst>
            <pc:docMk/>
            <pc:sldMk cId="2831063024" sldId="501"/>
            <ac:spMk id="8" creationId="{D6DEF2A8-A64B-9C51-E697-3DA43B963BB7}"/>
          </ac:spMkLst>
        </pc:spChg>
      </pc:sldChg>
      <pc:sldChg chg="add">
        <pc:chgData name="Filipa Abreu" userId="797b8711-3de7-4353-b82c-ee3c32178c83" providerId="ADAL" clId="{B3A204D4-28B7-4C71-BB6F-EC6744DDBD0C}" dt="2024-04-08T17:26:41.005" v="4"/>
        <pc:sldMkLst>
          <pc:docMk/>
          <pc:sldMk cId="203437176" sldId="503"/>
        </pc:sldMkLst>
      </pc:sldChg>
      <pc:sldChg chg="add">
        <pc:chgData name="Filipa Abreu" userId="797b8711-3de7-4353-b82c-ee3c32178c83" providerId="ADAL" clId="{B3A204D4-28B7-4C71-BB6F-EC6744DDBD0C}" dt="2024-04-08T17:26:41.005" v="4"/>
        <pc:sldMkLst>
          <pc:docMk/>
          <pc:sldMk cId="3213699077" sldId="508"/>
        </pc:sldMkLst>
      </pc:sldChg>
      <pc:sldChg chg="addSp modSp add mod modClrScheme chgLayout">
        <pc:chgData name="Filipa Abreu" userId="797b8711-3de7-4353-b82c-ee3c32178c83" providerId="ADAL" clId="{B3A204D4-28B7-4C71-BB6F-EC6744DDBD0C}" dt="2024-04-08T17:30:57.772" v="47" actId="14100"/>
        <pc:sldMkLst>
          <pc:docMk/>
          <pc:sldMk cId="4210208274" sldId="509"/>
        </pc:sldMkLst>
        <pc:spChg chg="add mod">
          <ac:chgData name="Filipa Abreu" userId="797b8711-3de7-4353-b82c-ee3c32178c83" providerId="ADAL" clId="{B3A204D4-28B7-4C71-BB6F-EC6744DDBD0C}" dt="2024-04-08T17:30:37.964" v="43" actId="14100"/>
          <ac:spMkLst>
            <pc:docMk/>
            <pc:sldMk cId="4210208274" sldId="509"/>
            <ac:spMk id="2" creationId="{E198061C-7042-410B-48AB-2AAFB96C832F}"/>
          </ac:spMkLst>
        </pc:spChg>
        <pc:spChg chg="add mod">
          <ac:chgData name="Filipa Abreu" userId="797b8711-3de7-4353-b82c-ee3c32178c83" providerId="ADAL" clId="{B3A204D4-28B7-4C71-BB6F-EC6744DDBD0C}" dt="2024-04-08T17:30:57.772" v="47" actId="14100"/>
          <ac:spMkLst>
            <pc:docMk/>
            <pc:sldMk cId="4210208274" sldId="509"/>
            <ac:spMk id="3" creationId="{A366ACD0-BB70-45ED-1FCE-1ABFD7F296B7}"/>
          </ac:spMkLst>
        </pc:spChg>
        <pc:spChg chg="add mod">
          <ac:chgData name="Filipa Abreu" userId="797b8711-3de7-4353-b82c-ee3c32178c83" providerId="ADAL" clId="{B3A204D4-28B7-4C71-BB6F-EC6744DDBD0C}" dt="2024-04-08T17:30:44.291" v="44" actId="1076"/>
          <ac:spMkLst>
            <pc:docMk/>
            <pc:sldMk cId="4210208274" sldId="509"/>
            <ac:spMk id="5" creationId="{F6D93315-0860-175D-8038-E1F5A492AF08}"/>
          </ac:spMkLst>
        </pc:spChg>
        <pc:grpChg chg="add mod">
          <ac:chgData name="Filipa Abreu" userId="797b8711-3de7-4353-b82c-ee3c32178c83" providerId="ADAL" clId="{B3A204D4-28B7-4C71-BB6F-EC6744DDBD0C}" dt="2024-04-08T17:30:25.941" v="42"/>
          <ac:grpSpMkLst>
            <pc:docMk/>
            <pc:sldMk cId="4210208274" sldId="509"/>
            <ac:grpSpMk id="6" creationId="{2B0BCC59-978D-0DB6-02A0-9139B5595C28}"/>
          </ac:grpSpMkLst>
        </pc:grpChg>
        <pc:picChg chg="ord">
          <ac:chgData name="Filipa Abreu" userId="797b8711-3de7-4353-b82c-ee3c32178c83" providerId="ADAL" clId="{B3A204D4-28B7-4C71-BB6F-EC6744DDBD0C}" dt="2024-04-08T17:30:03.432" v="40" actId="167"/>
          <ac:picMkLst>
            <pc:docMk/>
            <pc:sldMk cId="4210208274" sldId="509"/>
            <ac:picMk id="4" creationId="{A6F8B942-85D1-29F5-F2A8-E3765C472EB9}"/>
          </ac:picMkLst>
        </pc:picChg>
        <pc:picChg chg="mod">
          <ac:chgData name="Filipa Abreu" userId="797b8711-3de7-4353-b82c-ee3c32178c83" providerId="ADAL" clId="{B3A204D4-28B7-4C71-BB6F-EC6744DDBD0C}" dt="2024-04-08T17:30:25.941" v="42"/>
          <ac:picMkLst>
            <pc:docMk/>
            <pc:sldMk cId="4210208274" sldId="509"/>
            <ac:picMk id="7" creationId="{526CBFE1-0650-3DC2-97AC-0A1F6A70C37D}"/>
          </ac:picMkLst>
        </pc:picChg>
        <pc:picChg chg="mod">
          <ac:chgData name="Filipa Abreu" userId="797b8711-3de7-4353-b82c-ee3c32178c83" providerId="ADAL" clId="{B3A204D4-28B7-4C71-BB6F-EC6744DDBD0C}" dt="2024-04-08T17:30:25.941" v="42"/>
          <ac:picMkLst>
            <pc:docMk/>
            <pc:sldMk cId="4210208274" sldId="509"/>
            <ac:picMk id="8" creationId="{FD4A605F-5E27-559A-22F2-EC2B486CD259}"/>
          </ac:picMkLst>
        </pc:picChg>
      </pc:sldChg>
    </pc:docChg>
  </pc:docChgLst>
  <pc:docChgLst>
    <pc:chgData name="Filipa Abreu" userId="797b8711-3de7-4353-b82c-ee3c32178c83" providerId="ADAL" clId="{B5CEFC22-A0FC-4DAB-9A42-9B8CE3987EF8}"/>
    <pc:docChg chg="undo custSel modSld modMainMaster">
      <pc:chgData name="Filipa Abreu" userId="797b8711-3de7-4353-b82c-ee3c32178c83" providerId="ADAL" clId="{B5CEFC22-A0FC-4DAB-9A42-9B8CE3987EF8}" dt="2024-10-10T10:49:48.053" v="86" actId="164"/>
      <pc:docMkLst>
        <pc:docMk/>
      </pc:docMkLst>
      <pc:sldChg chg="addSp delSp modSp mod">
        <pc:chgData name="Filipa Abreu" userId="797b8711-3de7-4353-b82c-ee3c32178c83" providerId="ADAL" clId="{B5CEFC22-A0FC-4DAB-9A42-9B8CE3987EF8}" dt="2024-10-10T10:44:51.039" v="18" actId="962"/>
        <pc:sldMkLst>
          <pc:docMk/>
          <pc:sldMk cId="1435330774" sldId="256"/>
        </pc:sldMkLst>
        <pc:picChg chg="add mod">
          <ac:chgData name="Filipa Abreu" userId="797b8711-3de7-4353-b82c-ee3c32178c83" providerId="ADAL" clId="{B5CEFC22-A0FC-4DAB-9A42-9B8CE3987EF8}" dt="2024-10-10T10:44:51.039" v="18" actId="962"/>
          <ac:picMkLst>
            <pc:docMk/>
            <pc:sldMk cId="1435330774" sldId="256"/>
            <ac:picMk id="3" creationId="{77FF6B83-2F88-1F3C-E83C-D0ED7CC24412}"/>
          </ac:picMkLst>
        </pc:picChg>
        <pc:picChg chg="del">
          <ac:chgData name="Filipa Abreu" userId="797b8711-3de7-4353-b82c-ee3c32178c83" providerId="ADAL" clId="{B5CEFC22-A0FC-4DAB-9A42-9B8CE3987EF8}" dt="2024-10-10T10:44:48.697" v="15" actId="478"/>
          <ac:picMkLst>
            <pc:docMk/>
            <pc:sldMk cId="1435330774" sldId="256"/>
            <ac:picMk id="4" creationId="{A6F8B942-85D1-29F5-F2A8-E3765C472EB9}"/>
          </ac:picMkLst>
        </pc:picChg>
      </pc:sldChg>
      <pc:sldChg chg="addSp delSp modSp mod">
        <pc:chgData name="Filipa Abreu" userId="797b8711-3de7-4353-b82c-ee3c32178c83" providerId="ADAL" clId="{B5CEFC22-A0FC-4DAB-9A42-9B8CE3987EF8}" dt="2024-10-10T10:49:21.368" v="85" actId="1036"/>
        <pc:sldMkLst>
          <pc:docMk/>
          <pc:sldMk cId="2468458736" sldId="265"/>
        </pc:sldMkLst>
        <pc:spChg chg="del">
          <ac:chgData name="Filipa Abreu" userId="797b8711-3de7-4353-b82c-ee3c32178c83" providerId="ADAL" clId="{B5CEFC22-A0FC-4DAB-9A42-9B8CE3987EF8}" dt="2024-10-10T10:49:13.777" v="79" actId="478"/>
          <ac:spMkLst>
            <pc:docMk/>
            <pc:sldMk cId="2468458736" sldId="265"/>
            <ac:spMk id="3" creationId="{62D92004-A7AF-3E5C-0E64-49E85ECFA9F2}"/>
          </ac:spMkLst>
        </pc:spChg>
        <pc:spChg chg="del">
          <ac:chgData name="Filipa Abreu" userId="797b8711-3de7-4353-b82c-ee3c32178c83" providerId="ADAL" clId="{B5CEFC22-A0FC-4DAB-9A42-9B8CE3987EF8}" dt="2024-10-10T10:49:13.777" v="79" actId="478"/>
          <ac:spMkLst>
            <pc:docMk/>
            <pc:sldMk cId="2468458736" sldId="265"/>
            <ac:spMk id="6" creationId="{7F188039-6DDB-46FE-BDA2-0FE7C8513AFA}"/>
          </ac:spMkLst>
        </pc:spChg>
        <pc:spChg chg="del">
          <ac:chgData name="Filipa Abreu" userId="797b8711-3de7-4353-b82c-ee3c32178c83" providerId="ADAL" clId="{B5CEFC22-A0FC-4DAB-9A42-9B8CE3987EF8}" dt="2024-10-10T10:49:13.777" v="79" actId="478"/>
          <ac:spMkLst>
            <pc:docMk/>
            <pc:sldMk cId="2468458736" sldId="265"/>
            <ac:spMk id="31" creationId="{60FA0B70-B780-4FD8-8C49-173B4702B05F}"/>
          </ac:spMkLst>
        </pc:spChg>
        <pc:picChg chg="del">
          <ac:chgData name="Filipa Abreu" userId="797b8711-3de7-4353-b82c-ee3c32178c83" providerId="ADAL" clId="{B5CEFC22-A0FC-4DAB-9A42-9B8CE3987EF8}" dt="2024-10-10T10:49:13.777" v="79" actId="478"/>
          <ac:picMkLst>
            <pc:docMk/>
            <pc:sldMk cId="2468458736" sldId="265"/>
            <ac:picMk id="5" creationId="{2F2B57AF-66C6-B842-91AC-E70867B21E53}"/>
          </ac:picMkLst>
        </pc:picChg>
        <pc:picChg chg="del">
          <ac:chgData name="Filipa Abreu" userId="797b8711-3de7-4353-b82c-ee3c32178c83" providerId="ADAL" clId="{B5CEFC22-A0FC-4DAB-9A42-9B8CE3987EF8}" dt="2024-10-10T10:49:13.777" v="79" actId="478"/>
          <ac:picMkLst>
            <pc:docMk/>
            <pc:sldMk cId="2468458736" sldId="265"/>
            <ac:picMk id="7" creationId="{BADA378C-847A-EEF1-8F26-D96B6E798C4A}"/>
          </ac:picMkLst>
        </pc:picChg>
        <pc:picChg chg="add mod">
          <ac:chgData name="Filipa Abreu" userId="797b8711-3de7-4353-b82c-ee3c32178c83" providerId="ADAL" clId="{B5CEFC22-A0FC-4DAB-9A42-9B8CE3987EF8}" dt="2024-10-10T10:49:21.368" v="85" actId="1036"/>
          <ac:picMkLst>
            <pc:docMk/>
            <pc:sldMk cId="2468458736" sldId="265"/>
            <ac:picMk id="8" creationId="{F0FD4276-ECB7-1D19-4ADC-DE49809880A2}"/>
          </ac:picMkLst>
        </pc:picChg>
        <pc:picChg chg="del">
          <ac:chgData name="Filipa Abreu" userId="797b8711-3de7-4353-b82c-ee3c32178c83" providerId="ADAL" clId="{B5CEFC22-A0FC-4DAB-9A42-9B8CE3987EF8}" dt="2024-10-10T10:49:13.777" v="79" actId="478"/>
          <ac:picMkLst>
            <pc:docMk/>
            <pc:sldMk cId="2468458736" sldId="265"/>
            <ac:picMk id="10" creationId="{4C0780A1-D645-6117-A06B-F2DA1522D4C5}"/>
          </ac:picMkLst>
        </pc:picChg>
        <pc:picChg chg="del">
          <ac:chgData name="Filipa Abreu" userId="797b8711-3de7-4353-b82c-ee3c32178c83" providerId="ADAL" clId="{B5CEFC22-A0FC-4DAB-9A42-9B8CE3987EF8}" dt="2024-10-10T10:49:13.777" v="79" actId="478"/>
          <ac:picMkLst>
            <pc:docMk/>
            <pc:sldMk cId="2468458736" sldId="265"/>
            <ac:picMk id="12" creationId="{A8D5B89D-A3F3-780A-2C53-29817E861493}"/>
          </ac:picMkLst>
        </pc:picChg>
        <pc:picChg chg="del">
          <ac:chgData name="Filipa Abreu" userId="797b8711-3de7-4353-b82c-ee3c32178c83" providerId="ADAL" clId="{B5CEFC22-A0FC-4DAB-9A42-9B8CE3987EF8}" dt="2024-10-10T10:49:13.777" v="79" actId="478"/>
          <ac:picMkLst>
            <pc:docMk/>
            <pc:sldMk cId="2468458736" sldId="265"/>
            <ac:picMk id="29" creationId="{5A8ADFDD-F280-8CA8-64E3-FF1D414B53CF}"/>
          </ac:picMkLst>
        </pc:picChg>
        <pc:picChg chg="del">
          <ac:chgData name="Filipa Abreu" userId="797b8711-3de7-4353-b82c-ee3c32178c83" providerId="ADAL" clId="{B5CEFC22-A0FC-4DAB-9A42-9B8CE3987EF8}" dt="2024-10-10T10:49:13.777" v="79" actId="478"/>
          <ac:picMkLst>
            <pc:docMk/>
            <pc:sldMk cId="2468458736" sldId="265"/>
            <ac:picMk id="30" creationId="{67E8D2A3-2EAF-13F7-FB3B-D4A478D99E36}"/>
          </ac:picMkLst>
        </pc:picChg>
        <pc:picChg chg="del">
          <ac:chgData name="Filipa Abreu" userId="797b8711-3de7-4353-b82c-ee3c32178c83" providerId="ADAL" clId="{B5CEFC22-A0FC-4DAB-9A42-9B8CE3987EF8}" dt="2024-10-10T10:49:13.777" v="79" actId="478"/>
          <ac:picMkLst>
            <pc:docMk/>
            <pc:sldMk cId="2468458736" sldId="265"/>
            <ac:picMk id="33" creationId="{DA639298-F93A-BD7A-692A-1112911C64A1}"/>
          </ac:picMkLst>
        </pc:picChg>
        <pc:picChg chg="del">
          <ac:chgData name="Filipa Abreu" userId="797b8711-3de7-4353-b82c-ee3c32178c83" providerId="ADAL" clId="{B5CEFC22-A0FC-4DAB-9A42-9B8CE3987EF8}" dt="2024-10-10T10:49:13.777" v="79" actId="478"/>
          <ac:picMkLst>
            <pc:docMk/>
            <pc:sldMk cId="2468458736" sldId="265"/>
            <ac:picMk id="37" creationId="{F899D5F1-1862-452E-B754-55C007F0FCE0}"/>
          </ac:picMkLst>
        </pc:picChg>
      </pc:sldChg>
      <pc:sldChg chg="addSp modSp">
        <pc:chgData name="Filipa Abreu" userId="797b8711-3de7-4353-b82c-ee3c32178c83" providerId="ADAL" clId="{B5CEFC22-A0FC-4DAB-9A42-9B8CE3987EF8}" dt="2024-10-10T10:49:48.053" v="86" actId="164"/>
        <pc:sldMkLst>
          <pc:docMk/>
          <pc:sldMk cId="1394181892" sldId="512"/>
        </pc:sldMkLst>
        <pc:spChg chg="mod">
          <ac:chgData name="Filipa Abreu" userId="797b8711-3de7-4353-b82c-ee3c32178c83" providerId="ADAL" clId="{B5CEFC22-A0FC-4DAB-9A42-9B8CE3987EF8}" dt="2024-10-10T10:49:48.053" v="86" actId="164"/>
          <ac:spMkLst>
            <pc:docMk/>
            <pc:sldMk cId="1394181892" sldId="512"/>
            <ac:spMk id="29" creationId="{0FDF9A70-5031-2B76-8D71-22A7388E301C}"/>
          </ac:spMkLst>
        </pc:spChg>
        <pc:spChg chg="mod">
          <ac:chgData name="Filipa Abreu" userId="797b8711-3de7-4353-b82c-ee3c32178c83" providerId="ADAL" clId="{B5CEFC22-A0FC-4DAB-9A42-9B8CE3987EF8}" dt="2024-10-10T10:49:48.053" v="86" actId="164"/>
          <ac:spMkLst>
            <pc:docMk/>
            <pc:sldMk cId="1394181892" sldId="512"/>
            <ac:spMk id="30" creationId="{F0FBC31D-90CF-9BD2-D48B-89BEFB0EB1D0}"/>
          </ac:spMkLst>
        </pc:spChg>
        <pc:spChg chg="mod">
          <ac:chgData name="Filipa Abreu" userId="797b8711-3de7-4353-b82c-ee3c32178c83" providerId="ADAL" clId="{B5CEFC22-A0FC-4DAB-9A42-9B8CE3987EF8}" dt="2024-10-10T10:49:48.053" v="86" actId="164"/>
          <ac:spMkLst>
            <pc:docMk/>
            <pc:sldMk cId="1394181892" sldId="512"/>
            <ac:spMk id="31" creationId="{671FD1A5-CF0E-325A-D331-E4F8D697FA4C}"/>
          </ac:spMkLst>
        </pc:spChg>
        <pc:spChg chg="mod">
          <ac:chgData name="Filipa Abreu" userId="797b8711-3de7-4353-b82c-ee3c32178c83" providerId="ADAL" clId="{B5CEFC22-A0FC-4DAB-9A42-9B8CE3987EF8}" dt="2024-10-10T10:49:48.053" v="86" actId="164"/>
          <ac:spMkLst>
            <pc:docMk/>
            <pc:sldMk cId="1394181892" sldId="512"/>
            <ac:spMk id="32" creationId="{AA87FD8D-6892-84B5-E420-7576B1B4E85F}"/>
          </ac:spMkLst>
        </pc:spChg>
        <pc:spChg chg="mod">
          <ac:chgData name="Filipa Abreu" userId="797b8711-3de7-4353-b82c-ee3c32178c83" providerId="ADAL" clId="{B5CEFC22-A0FC-4DAB-9A42-9B8CE3987EF8}" dt="2024-10-10T10:49:48.053" v="86" actId="164"/>
          <ac:spMkLst>
            <pc:docMk/>
            <pc:sldMk cId="1394181892" sldId="512"/>
            <ac:spMk id="33" creationId="{6BA3C253-6DE8-B6A7-EB64-0B0DC3B5BB71}"/>
          </ac:spMkLst>
        </pc:spChg>
        <pc:spChg chg="mod">
          <ac:chgData name="Filipa Abreu" userId="797b8711-3de7-4353-b82c-ee3c32178c83" providerId="ADAL" clId="{B5CEFC22-A0FC-4DAB-9A42-9B8CE3987EF8}" dt="2024-10-10T10:49:48.053" v="86" actId="164"/>
          <ac:spMkLst>
            <pc:docMk/>
            <pc:sldMk cId="1394181892" sldId="512"/>
            <ac:spMk id="34" creationId="{57818DE1-F470-ECB4-599D-5CFC60AB08F8}"/>
          </ac:spMkLst>
        </pc:spChg>
        <pc:spChg chg="mod">
          <ac:chgData name="Filipa Abreu" userId="797b8711-3de7-4353-b82c-ee3c32178c83" providerId="ADAL" clId="{B5CEFC22-A0FC-4DAB-9A42-9B8CE3987EF8}" dt="2024-10-10T10:49:48.053" v="86" actId="164"/>
          <ac:spMkLst>
            <pc:docMk/>
            <pc:sldMk cId="1394181892" sldId="512"/>
            <ac:spMk id="35" creationId="{C5DA4645-74FA-7BEE-33DF-54D24E98DCE4}"/>
          </ac:spMkLst>
        </pc:spChg>
        <pc:spChg chg="mod">
          <ac:chgData name="Filipa Abreu" userId="797b8711-3de7-4353-b82c-ee3c32178c83" providerId="ADAL" clId="{B5CEFC22-A0FC-4DAB-9A42-9B8CE3987EF8}" dt="2024-10-10T10:49:48.053" v="86" actId="164"/>
          <ac:spMkLst>
            <pc:docMk/>
            <pc:sldMk cId="1394181892" sldId="512"/>
            <ac:spMk id="36" creationId="{498DF7A8-D9E1-F459-548D-86263236F687}"/>
          </ac:spMkLst>
        </pc:spChg>
        <pc:spChg chg="mod">
          <ac:chgData name="Filipa Abreu" userId="797b8711-3de7-4353-b82c-ee3c32178c83" providerId="ADAL" clId="{B5CEFC22-A0FC-4DAB-9A42-9B8CE3987EF8}" dt="2024-10-10T10:49:48.053" v="86" actId="164"/>
          <ac:spMkLst>
            <pc:docMk/>
            <pc:sldMk cId="1394181892" sldId="512"/>
            <ac:spMk id="37" creationId="{61263BBD-84D3-3C13-9871-A018302B27FC}"/>
          </ac:spMkLst>
        </pc:spChg>
        <pc:spChg chg="mod">
          <ac:chgData name="Filipa Abreu" userId="797b8711-3de7-4353-b82c-ee3c32178c83" providerId="ADAL" clId="{B5CEFC22-A0FC-4DAB-9A42-9B8CE3987EF8}" dt="2024-10-10T10:49:48.053" v="86" actId="164"/>
          <ac:spMkLst>
            <pc:docMk/>
            <pc:sldMk cId="1394181892" sldId="512"/>
            <ac:spMk id="38" creationId="{FCCEB5D5-295E-E8B7-EB50-968E66A54DB3}"/>
          </ac:spMkLst>
        </pc:spChg>
        <pc:spChg chg="mod">
          <ac:chgData name="Filipa Abreu" userId="797b8711-3de7-4353-b82c-ee3c32178c83" providerId="ADAL" clId="{B5CEFC22-A0FC-4DAB-9A42-9B8CE3987EF8}" dt="2024-10-10T10:49:48.053" v="86" actId="164"/>
          <ac:spMkLst>
            <pc:docMk/>
            <pc:sldMk cId="1394181892" sldId="512"/>
            <ac:spMk id="39" creationId="{210F974F-9492-31E5-8718-9B6ACA36C568}"/>
          </ac:spMkLst>
        </pc:spChg>
        <pc:spChg chg="mod">
          <ac:chgData name="Filipa Abreu" userId="797b8711-3de7-4353-b82c-ee3c32178c83" providerId="ADAL" clId="{B5CEFC22-A0FC-4DAB-9A42-9B8CE3987EF8}" dt="2024-10-10T10:49:48.053" v="86" actId="164"/>
          <ac:spMkLst>
            <pc:docMk/>
            <pc:sldMk cId="1394181892" sldId="512"/>
            <ac:spMk id="40" creationId="{DD5D8A48-4DF5-C966-7D90-4BE6427E529E}"/>
          </ac:spMkLst>
        </pc:spChg>
        <pc:grpChg chg="add mod">
          <ac:chgData name="Filipa Abreu" userId="797b8711-3de7-4353-b82c-ee3c32178c83" providerId="ADAL" clId="{B5CEFC22-A0FC-4DAB-9A42-9B8CE3987EF8}" dt="2024-10-10T10:49:48.053" v="86" actId="164"/>
          <ac:grpSpMkLst>
            <pc:docMk/>
            <pc:sldMk cId="1394181892" sldId="512"/>
            <ac:grpSpMk id="2" creationId="{145E11C3-AF73-CFA9-F4B7-7731AA533D36}"/>
          </ac:grpSpMkLst>
        </pc:grpChg>
        <pc:picChg chg="mod">
          <ac:chgData name="Filipa Abreu" userId="797b8711-3de7-4353-b82c-ee3c32178c83" providerId="ADAL" clId="{B5CEFC22-A0FC-4DAB-9A42-9B8CE3987EF8}" dt="2024-10-10T10:49:48.053" v="86" actId="164"/>
          <ac:picMkLst>
            <pc:docMk/>
            <pc:sldMk cId="1394181892" sldId="512"/>
            <ac:picMk id="4" creationId="{DED793A6-EA18-2E93-4E1F-BF5A5388E6D5}"/>
          </ac:picMkLst>
        </pc:picChg>
        <pc:picChg chg="mod">
          <ac:chgData name="Filipa Abreu" userId="797b8711-3de7-4353-b82c-ee3c32178c83" providerId="ADAL" clId="{B5CEFC22-A0FC-4DAB-9A42-9B8CE3987EF8}" dt="2024-10-10T10:49:48.053" v="86" actId="164"/>
          <ac:picMkLst>
            <pc:docMk/>
            <pc:sldMk cId="1394181892" sldId="512"/>
            <ac:picMk id="6" creationId="{834F7FDE-E139-466D-27E9-064DF6EAD9F0}"/>
          </ac:picMkLst>
        </pc:picChg>
        <pc:picChg chg="mod">
          <ac:chgData name="Filipa Abreu" userId="797b8711-3de7-4353-b82c-ee3c32178c83" providerId="ADAL" clId="{B5CEFC22-A0FC-4DAB-9A42-9B8CE3987EF8}" dt="2024-10-10T10:49:48.053" v="86" actId="164"/>
          <ac:picMkLst>
            <pc:docMk/>
            <pc:sldMk cId="1394181892" sldId="512"/>
            <ac:picMk id="8" creationId="{45C13F93-F291-BF2E-4461-70516605C4F6}"/>
          </ac:picMkLst>
        </pc:picChg>
        <pc:picChg chg="mod">
          <ac:chgData name="Filipa Abreu" userId="797b8711-3de7-4353-b82c-ee3c32178c83" providerId="ADAL" clId="{B5CEFC22-A0FC-4DAB-9A42-9B8CE3987EF8}" dt="2024-10-10T10:49:48.053" v="86" actId="164"/>
          <ac:picMkLst>
            <pc:docMk/>
            <pc:sldMk cId="1394181892" sldId="512"/>
            <ac:picMk id="10" creationId="{53A90DD0-6751-30BB-6D6F-8B773C2274F8}"/>
          </ac:picMkLst>
        </pc:picChg>
        <pc:picChg chg="mod">
          <ac:chgData name="Filipa Abreu" userId="797b8711-3de7-4353-b82c-ee3c32178c83" providerId="ADAL" clId="{B5CEFC22-A0FC-4DAB-9A42-9B8CE3987EF8}" dt="2024-10-10T10:49:48.053" v="86" actId="164"/>
          <ac:picMkLst>
            <pc:docMk/>
            <pc:sldMk cId="1394181892" sldId="512"/>
            <ac:picMk id="12" creationId="{718C6F9A-4862-1806-0A69-0CCE7DA4EFC3}"/>
          </ac:picMkLst>
        </pc:picChg>
        <pc:picChg chg="mod">
          <ac:chgData name="Filipa Abreu" userId="797b8711-3de7-4353-b82c-ee3c32178c83" providerId="ADAL" clId="{B5CEFC22-A0FC-4DAB-9A42-9B8CE3987EF8}" dt="2024-10-10T10:49:48.053" v="86" actId="164"/>
          <ac:picMkLst>
            <pc:docMk/>
            <pc:sldMk cId="1394181892" sldId="512"/>
            <ac:picMk id="14" creationId="{2DF78465-3134-A20D-3BAE-1A6A7EB05A5B}"/>
          </ac:picMkLst>
        </pc:picChg>
        <pc:picChg chg="mod">
          <ac:chgData name="Filipa Abreu" userId="797b8711-3de7-4353-b82c-ee3c32178c83" providerId="ADAL" clId="{B5CEFC22-A0FC-4DAB-9A42-9B8CE3987EF8}" dt="2024-10-10T10:49:48.053" v="86" actId="164"/>
          <ac:picMkLst>
            <pc:docMk/>
            <pc:sldMk cId="1394181892" sldId="512"/>
            <ac:picMk id="16" creationId="{6E7AC98D-CCAC-59E6-AFDF-78A772ABD98D}"/>
          </ac:picMkLst>
        </pc:picChg>
        <pc:picChg chg="mod">
          <ac:chgData name="Filipa Abreu" userId="797b8711-3de7-4353-b82c-ee3c32178c83" providerId="ADAL" clId="{B5CEFC22-A0FC-4DAB-9A42-9B8CE3987EF8}" dt="2024-10-10T10:49:48.053" v="86" actId="164"/>
          <ac:picMkLst>
            <pc:docMk/>
            <pc:sldMk cId="1394181892" sldId="512"/>
            <ac:picMk id="18" creationId="{971DAA67-77A5-B3B2-63D0-E6DFD87C9AF8}"/>
          </ac:picMkLst>
        </pc:picChg>
        <pc:picChg chg="mod">
          <ac:chgData name="Filipa Abreu" userId="797b8711-3de7-4353-b82c-ee3c32178c83" providerId="ADAL" clId="{B5CEFC22-A0FC-4DAB-9A42-9B8CE3987EF8}" dt="2024-10-10T10:49:48.053" v="86" actId="164"/>
          <ac:picMkLst>
            <pc:docMk/>
            <pc:sldMk cId="1394181892" sldId="512"/>
            <ac:picMk id="20" creationId="{135E4E9B-F9CA-1EE8-53F9-C9210D5F7505}"/>
          </ac:picMkLst>
        </pc:picChg>
        <pc:picChg chg="mod">
          <ac:chgData name="Filipa Abreu" userId="797b8711-3de7-4353-b82c-ee3c32178c83" providerId="ADAL" clId="{B5CEFC22-A0FC-4DAB-9A42-9B8CE3987EF8}" dt="2024-10-10T10:49:48.053" v="86" actId="164"/>
          <ac:picMkLst>
            <pc:docMk/>
            <pc:sldMk cId="1394181892" sldId="512"/>
            <ac:picMk id="22" creationId="{63AD86EF-A0CB-A7A7-182F-3E12634EF624}"/>
          </ac:picMkLst>
        </pc:picChg>
        <pc:picChg chg="mod">
          <ac:chgData name="Filipa Abreu" userId="797b8711-3de7-4353-b82c-ee3c32178c83" providerId="ADAL" clId="{B5CEFC22-A0FC-4DAB-9A42-9B8CE3987EF8}" dt="2024-10-10T10:49:48.053" v="86" actId="164"/>
          <ac:picMkLst>
            <pc:docMk/>
            <pc:sldMk cId="1394181892" sldId="512"/>
            <ac:picMk id="24" creationId="{E30D6CA2-3D4E-7466-B9B5-4A032F5DC40F}"/>
          </ac:picMkLst>
        </pc:picChg>
        <pc:picChg chg="mod">
          <ac:chgData name="Filipa Abreu" userId="797b8711-3de7-4353-b82c-ee3c32178c83" providerId="ADAL" clId="{B5CEFC22-A0FC-4DAB-9A42-9B8CE3987EF8}" dt="2024-10-10T10:49:48.053" v="86" actId="164"/>
          <ac:picMkLst>
            <pc:docMk/>
            <pc:sldMk cId="1394181892" sldId="512"/>
            <ac:picMk id="26" creationId="{E334776A-8647-147A-6ECD-B2B16B75D7C6}"/>
          </ac:picMkLst>
        </pc:picChg>
      </pc:sldChg>
      <pc:sldChg chg="addSp modSp">
        <pc:chgData name="Filipa Abreu" userId="797b8711-3de7-4353-b82c-ee3c32178c83" providerId="ADAL" clId="{B5CEFC22-A0FC-4DAB-9A42-9B8CE3987EF8}" dt="2024-10-10T10:48:32.808" v="75" actId="164"/>
        <pc:sldMkLst>
          <pc:docMk/>
          <pc:sldMk cId="470385368" sldId="514"/>
        </pc:sldMkLst>
        <pc:grpChg chg="add mod">
          <ac:chgData name="Filipa Abreu" userId="797b8711-3de7-4353-b82c-ee3c32178c83" providerId="ADAL" clId="{B5CEFC22-A0FC-4DAB-9A42-9B8CE3987EF8}" dt="2024-10-10T10:48:32.808" v="75" actId="164"/>
          <ac:grpSpMkLst>
            <pc:docMk/>
            <pc:sldMk cId="470385368" sldId="514"/>
            <ac:grpSpMk id="2" creationId="{75E5E23C-825A-FB37-C2F0-CE3EAF76E564}"/>
          </ac:grpSpMkLst>
        </pc:grpChg>
        <pc:grpChg chg="mod">
          <ac:chgData name="Filipa Abreu" userId="797b8711-3de7-4353-b82c-ee3c32178c83" providerId="ADAL" clId="{B5CEFC22-A0FC-4DAB-9A42-9B8CE3987EF8}" dt="2024-10-10T10:48:32.808" v="75" actId="164"/>
          <ac:grpSpMkLst>
            <pc:docMk/>
            <pc:sldMk cId="470385368" sldId="514"/>
            <ac:grpSpMk id="46" creationId="{ACCFA258-D27E-CCDD-4353-2938CC7A5EFB}"/>
          </ac:grpSpMkLst>
        </pc:grpChg>
        <pc:grpChg chg="mod">
          <ac:chgData name="Filipa Abreu" userId="797b8711-3de7-4353-b82c-ee3c32178c83" providerId="ADAL" clId="{B5CEFC22-A0FC-4DAB-9A42-9B8CE3987EF8}" dt="2024-10-10T10:48:32.808" v="75" actId="164"/>
          <ac:grpSpMkLst>
            <pc:docMk/>
            <pc:sldMk cId="470385368" sldId="514"/>
            <ac:grpSpMk id="47" creationId="{66D27FC4-80C9-4EDC-3B15-40C69124D5CC}"/>
          </ac:grpSpMkLst>
        </pc:grpChg>
        <pc:grpChg chg="mod">
          <ac:chgData name="Filipa Abreu" userId="797b8711-3de7-4353-b82c-ee3c32178c83" providerId="ADAL" clId="{B5CEFC22-A0FC-4DAB-9A42-9B8CE3987EF8}" dt="2024-10-10T10:48:32.808" v="75" actId="164"/>
          <ac:grpSpMkLst>
            <pc:docMk/>
            <pc:sldMk cId="470385368" sldId="514"/>
            <ac:grpSpMk id="48" creationId="{470C5D04-3A89-0B2C-32FD-5EDF59E074FA}"/>
          </ac:grpSpMkLst>
        </pc:grpChg>
        <pc:grpChg chg="mod">
          <ac:chgData name="Filipa Abreu" userId="797b8711-3de7-4353-b82c-ee3c32178c83" providerId="ADAL" clId="{B5CEFC22-A0FC-4DAB-9A42-9B8CE3987EF8}" dt="2024-10-10T10:48:32.808" v="75" actId="164"/>
          <ac:grpSpMkLst>
            <pc:docMk/>
            <pc:sldMk cId="470385368" sldId="514"/>
            <ac:grpSpMk id="49" creationId="{E5B81D35-63FB-F48E-780F-DF582785CAB8}"/>
          </ac:grpSpMkLst>
        </pc:grpChg>
        <pc:grpChg chg="mod">
          <ac:chgData name="Filipa Abreu" userId="797b8711-3de7-4353-b82c-ee3c32178c83" providerId="ADAL" clId="{B5CEFC22-A0FC-4DAB-9A42-9B8CE3987EF8}" dt="2024-10-10T10:48:32.808" v="75" actId="164"/>
          <ac:grpSpMkLst>
            <pc:docMk/>
            <pc:sldMk cId="470385368" sldId="514"/>
            <ac:grpSpMk id="50" creationId="{AE3440C0-A404-8A2E-A0CA-51E626347903}"/>
          </ac:grpSpMkLst>
        </pc:grpChg>
        <pc:grpChg chg="mod">
          <ac:chgData name="Filipa Abreu" userId="797b8711-3de7-4353-b82c-ee3c32178c83" providerId="ADAL" clId="{B5CEFC22-A0FC-4DAB-9A42-9B8CE3987EF8}" dt="2024-10-10T10:48:32.808" v="75" actId="164"/>
          <ac:grpSpMkLst>
            <pc:docMk/>
            <pc:sldMk cId="470385368" sldId="514"/>
            <ac:grpSpMk id="51" creationId="{13871E07-D55E-8803-113C-B010D657BFA5}"/>
          </ac:grpSpMkLst>
        </pc:grpChg>
        <pc:grpChg chg="mod">
          <ac:chgData name="Filipa Abreu" userId="797b8711-3de7-4353-b82c-ee3c32178c83" providerId="ADAL" clId="{B5CEFC22-A0FC-4DAB-9A42-9B8CE3987EF8}" dt="2024-10-10T10:48:32.808" v="75" actId="164"/>
          <ac:grpSpMkLst>
            <pc:docMk/>
            <pc:sldMk cId="470385368" sldId="514"/>
            <ac:grpSpMk id="52" creationId="{C7BAF064-5CDC-82BF-30B2-8F1ACC543165}"/>
          </ac:grpSpMkLst>
        </pc:grpChg>
        <pc:grpChg chg="mod">
          <ac:chgData name="Filipa Abreu" userId="797b8711-3de7-4353-b82c-ee3c32178c83" providerId="ADAL" clId="{B5CEFC22-A0FC-4DAB-9A42-9B8CE3987EF8}" dt="2024-10-10T10:48:32.808" v="75" actId="164"/>
          <ac:grpSpMkLst>
            <pc:docMk/>
            <pc:sldMk cId="470385368" sldId="514"/>
            <ac:grpSpMk id="53" creationId="{91F8393F-E264-6D09-21DC-635C6EC9AD08}"/>
          </ac:grpSpMkLst>
        </pc:grpChg>
        <pc:grpChg chg="mod">
          <ac:chgData name="Filipa Abreu" userId="797b8711-3de7-4353-b82c-ee3c32178c83" providerId="ADAL" clId="{B5CEFC22-A0FC-4DAB-9A42-9B8CE3987EF8}" dt="2024-10-10T10:48:32.808" v="75" actId="164"/>
          <ac:grpSpMkLst>
            <pc:docMk/>
            <pc:sldMk cId="470385368" sldId="514"/>
            <ac:grpSpMk id="54" creationId="{EEDDED1D-B637-C316-43FE-673748E079A8}"/>
          </ac:grpSpMkLst>
        </pc:grpChg>
        <pc:grpChg chg="mod">
          <ac:chgData name="Filipa Abreu" userId="797b8711-3de7-4353-b82c-ee3c32178c83" providerId="ADAL" clId="{B5CEFC22-A0FC-4DAB-9A42-9B8CE3987EF8}" dt="2024-10-10T10:48:32.808" v="75" actId="164"/>
          <ac:grpSpMkLst>
            <pc:docMk/>
            <pc:sldMk cId="470385368" sldId="514"/>
            <ac:grpSpMk id="55" creationId="{CCFF2991-8445-80AD-82DA-B5CF4E91C44B}"/>
          </ac:grpSpMkLst>
        </pc:grpChg>
        <pc:grpChg chg="mod">
          <ac:chgData name="Filipa Abreu" userId="797b8711-3de7-4353-b82c-ee3c32178c83" providerId="ADAL" clId="{B5CEFC22-A0FC-4DAB-9A42-9B8CE3987EF8}" dt="2024-10-10T10:48:32.808" v="75" actId="164"/>
          <ac:grpSpMkLst>
            <pc:docMk/>
            <pc:sldMk cId="470385368" sldId="514"/>
            <ac:grpSpMk id="56" creationId="{06D1591B-08D0-653C-17AF-D58458E6D783}"/>
          </ac:grpSpMkLst>
        </pc:grpChg>
        <pc:grpChg chg="mod">
          <ac:chgData name="Filipa Abreu" userId="797b8711-3de7-4353-b82c-ee3c32178c83" providerId="ADAL" clId="{B5CEFC22-A0FC-4DAB-9A42-9B8CE3987EF8}" dt="2024-10-10T10:48:32.808" v="75" actId="164"/>
          <ac:grpSpMkLst>
            <pc:docMk/>
            <pc:sldMk cId="470385368" sldId="514"/>
            <ac:grpSpMk id="57" creationId="{655F2BA2-E612-F416-E927-FF4C8A6E9028}"/>
          </ac:grpSpMkLst>
        </pc:grpChg>
      </pc:sldChg>
      <pc:sldChg chg="modSp mod">
        <pc:chgData name="Filipa Abreu" userId="797b8711-3de7-4353-b82c-ee3c32178c83" providerId="ADAL" clId="{B5CEFC22-A0FC-4DAB-9A42-9B8CE3987EF8}" dt="2024-10-10T10:48:15.457" v="74" actId="1036"/>
        <pc:sldMkLst>
          <pc:docMk/>
          <pc:sldMk cId="2125519142" sldId="515"/>
        </pc:sldMkLst>
        <pc:spChg chg="mod">
          <ac:chgData name="Filipa Abreu" userId="797b8711-3de7-4353-b82c-ee3c32178c83" providerId="ADAL" clId="{B5CEFC22-A0FC-4DAB-9A42-9B8CE3987EF8}" dt="2024-10-10T10:47:45.778" v="54" actId="404"/>
          <ac:spMkLst>
            <pc:docMk/>
            <pc:sldMk cId="2125519142" sldId="515"/>
            <ac:spMk id="2" creationId="{276942A0-612F-1538-4166-ABE438723B23}"/>
          </ac:spMkLst>
        </pc:spChg>
        <pc:graphicFrameChg chg="mod modGraphic">
          <ac:chgData name="Filipa Abreu" userId="797b8711-3de7-4353-b82c-ee3c32178c83" providerId="ADAL" clId="{B5CEFC22-A0FC-4DAB-9A42-9B8CE3987EF8}" dt="2024-10-10T10:48:15.457" v="74" actId="1036"/>
          <ac:graphicFrameMkLst>
            <pc:docMk/>
            <pc:sldMk cId="2125519142" sldId="515"/>
            <ac:graphicFrameMk id="3" creationId="{47E143E8-5A06-3A32-4889-A7EEF1DF1CCF}"/>
          </ac:graphicFrameMkLst>
        </pc:graphicFrameChg>
      </pc:sldChg>
      <pc:sldMasterChg chg="addSp modSp mod">
        <pc:chgData name="Filipa Abreu" userId="797b8711-3de7-4353-b82c-ee3c32178c83" providerId="ADAL" clId="{B5CEFC22-A0FC-4DAB-9A42-9B8CE3987EF8}" dt="2024-10-10T10:43:21.537" v="10" actId="1036"/>
        <pc:sldMasterMkLst>
          <pc:docMk/>
          <pc:sldMasterMk cId="3160178858" sldId="2147483665"/>
        </pc:sldMasterMkLst>
        <pc:spChg chg="add mod">
          <ac:chgData name="Filipa Abreu" userId="797b8711-3de7-4353-b82c-ee3c32178c83" providerId="ADAL" clId="{B5CEFC22-A0FC-4DAB-9A42-9B8CE3987EF8}" dt="2024-10-10T10:31:24.970" v="0"/>
          <ac:spMkLst>
            <pc:docMk/>
            <pc:sldMasterMk cId="3160178858" sldId="2147483665"/>
            <ac:spMk id="2" creationId="{BF8833A3-D70A-0ED9-8BA7-EC08A24EAB73}"/>
          </ac:spMkLst>
        </pc:spChg>
        <pc:picChg chg="add mod">
          <ac:chgData name="Filipa Abreu" userId="797b8711-3de7-4353-b82c-ee3c32178c83" providerId="ADAL" clId="{B5CEFC22-A0FC-4DAB-9A42-9B8CE3987EF8}" dt="2024-10-10T10:31:24.970" v="0"/>
          <ac:picMkLst>
            <pc:docMk/>
            <pc:sldMasterMk cId="3160178858" sldId="2147483665"/>
            <ac:picMk id="3" creationId="{BD225E35-BB72-FD6C-6C67-725EBD7ABE88}"/>
          </ac:picMkLst>
        </pc:picChg>
        <pc:picChg chg="add mod">
          <ac:chgData name="Filipa Abreu" userId="797b8711-3de7-4353-b82c-ee3c32178c83" providerId="ADAL" clId="{B5CEFC22-A0FC-4DAB-9A42-9B8CE3987EF8}" dt="2024-10-10T10:43:21.537" v="10" actId="1036"/>
          <ac:picMkLst>
            <pc:docMk/>
            <pc:sldMasterMk cId="3160178858" sldId="2147483665"/>
            <ac:picMk id="4" creationId="{0A08FDB7-8689-9E34-AC86-990EBFDE29E0}"/>
          </ac:picMkLst>
        </pc:picChg>
      </pc:sldMasterChg>
      <pc:sldMasterChg chg="addSp delSp modSp mod">
        <pc:chgData name="Filipa Abreu" userId="797b8711-3de7-4353-b82c-ee3c32178c83" providerId="ADAL" clId="{B5CEFC22-A0FC-4DAB-9A42-9B8CE3987EF8}" dt="2024-10-10T10:43:33.767" v="14"/>
        <pc:sldMasterMkLst>
          <pc:docMk/>
          <pc:sldMasterMk cId="646579204" sldId="2147483667"/>
        </pc:sldMasterMkLst>
        <pc:spChg chg="add mod">
          <ac:chgData name="Filipa Abreu" userId="797b8711-3de7-4353-b82c-ee3c32178c83" providerId="ADAL" clId="{B5CEFC22-A0FC-4DAB-9A42-9B8CE3987EF8}" dt="2024-10-10T10:31:48.375" v="4" actId="1076"/>
          <ac:spMkLst>
            <pc:docMk/>
            <pc:sldMasterMk cId="646579204" sldId="2147483667"/>
            <ac:spMk id="5" creationId="{BDBB9FDD-5583-230D-8218-7237CFCE38AA}"/>
          </ac:spMkLst>
        </pc:spChg>
        <pc:picChg chg="add mod">
          <ac:chgData name="Filipa Abreu" userId="797b8711-3de7-4353-b82c-ee3c32178c83" providerId="ADAL" clId="{B5CEFC22-A0FC-4DAB-9A42-9B8CE3987EF8}" dt="2024-10-10T10:31:36.476" v="2"/>
          <ac:picMkLst>
            <pc:docMk/>
            <pc:sldMasterMk cId="646579204" sldId="2147483667"/>
            <ac:picMk id="6" creationId="{25AFC479-0831-E31E-D60F-AE52AF699A9B}"/>
          </ac:picMkLst>
        </pc:picChg>
        <pc:picChg chg="add del mod">
          <ac:chgData name="Filipa Abreu" userId="797b8711-3de7-4353-b82c-ee3c32178c83" providerId="ADAL" clId="{B5CEFC22-A0FC-4DAB-9A42-9B8CE3987EF8}" dt="2024-10-10T10:43:33.346" v="13" actId="478"/>
          <ac:picMkLst>
            <pc:docMk/>
            <pc:sldMasterMk cId="646579204" sldId="2147483667"/>
            <ac:picMk id="8" creationId="{DC331278-A7BA-F720-956B-80D7CC9D9194}"/>
          </ac:picMkLst>
        </pc:picChg>
        <pc:picChg chg="add mod">
          <ac:chgData name="Filipa Abreu" userId="797b8711-3de7-4353-b82c-ee3c32178c83" providerId="ADAL" clId="{B5CEFC22-A0FC-4DAB-9A42-9B8CE3987EF8}" dt="2024-10-10T10:43:33.767" v="14"/>
          <ac:picMkLst>
            <pc:docMk/>
            <pc:sldMasterMk cId="646579204" sldId="2147483667"/>
            <ac:picMk id="9" creationId="{A400FA22-DD0E-8C07-DD45-22753021CF6C}"/>
          </ac:picMkLst>
        </pc:picChg>
      </pc:sldMasterChg>
      <pc:sldMasterChg chg="addSp delSp modSp mod">
        <pc:chgData name="Filipa Abreu" userId="797b8711-3de7-4353-b82c-ee3c32178c83" providerId="ADAL" clId="{B5CEFC22-A0FC-4DAB-9A42-9B8CE3987EF8}" dt="2024-10-10T10:43:30.028" v="12"/>
        <pc:sldMasterMkLst>
          <pc:docMk/>
          <pc:sldMasterMk cId="811764618" sldId="2147483670"/>
        </pc:sldMasterMkLst>
        <pc:spChg chg="add mod">
          <ac:chgData name="Filipa Abreu" userId="797b8711-3de7-4353-b82c-ee3c32178c83" providerId="ADAL" clId="{B5CEFC22-A0FC-4DAB-9A42-9B8CE3987EF8}" dt="2024-10-10T10:31:31.779" v="1"/>
          <ac:spMkLst>
            <pc:docMk/>
            <pc:sldMasterMk cId="811764618" sldId="2147483670"/>
            <ac:spMk id="3" creationId="{549279D0-6624-D45C-2BCD-08544AE42D63}"/>
          </ac:spMkLst>
        </pc:spChg>
        <pc:picChg chg="add mod">
          <ac:chgData name="Filipa Abreu" userId="797b8711-3de7-4353-b82c-ee3c32178c83" providerId="ADAL" clId="{B5CEFC22-A0FC-4DAB-9A42-9B8CE3987EF8}" dt="2024-10-10T10:31:31.779" v="1"/>
          <ac:picMkLst>
            <pc:docMk/>
            <pc:sldMasterMk cId="811764618" sldId="2147483670"/>
            <ac:picMk id="4" creationId="{E1AEF3AF-9BDE-389F-E9F0-41265A86F334}"/>
          </ac:picMkLst>
        </pc:picChg>
        <pc:picChg chg="add del mod">
          <ac:chgData name="Filipa Abreu" userId="797b8711-3de7-4353-b82c-ee3c32178c83" providerId="ADAL" clId="{B5CEFC22-A0FC-4DAB-9A42-9B8CE3987EF8}" dt="2024-10-10T10:43:29.464" v="11" actId="478"/>
          <ac:picMkLst>
            <pc:docMk/>
            <pc:sldMasterMk cId="811764618" sldId="2147483670"/>
            <ac:picMk id="5" creationId="{1713652D-3652-C345-66FA-238CEBDCD43A}"/>
          </ac:picMkLst>
        </pc:picChg>
        <pc:picChg chg="add mod">
          <ac:chgData name="Filipa Abreu" userId="797b8711-3de7-4353-b82c-ee3c32178c83" providerId="ADAL" clId="{B5CEFC22-A0FC-4DAB-9A42-9B8CE3987EF8}" dt="2024-10-10T10:43:30.028" v="12"/>
          <ac:picMkLst>
            <pc:docMk/>
            <pc:sldMasterMk cId="811764618" sldId="2147483670"/>
            <ac:picMk id="6" creationId="{4CCB0841-D0E1-F951-E88B-AB6F182A249B}"/>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56352-07AB-4B06-A786-D968E2F6FE16}" type="datetimeFigureOut">
              <a:rPr lang="pt-PT" smtClean="0"/>
              <a:t>21/10/2024</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Faceți clic pentru a edita stilurile textului de Model Global</a:t>
            </a:r>
          </a:p>
          <a:p>
            <a:pPr lvl="1"/>
            <a:r>
              <a:rPr lang="pt-PT"/>
              <a:t>Nivel secundar</a:t>
            </a:r>
          </a:p>
          <a:p>
            <a:pPr lvl="2"/>
            <a:r>
              <a:rPr lang="pt-PT"/>
              <a:t>Nivel terțiar</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A353A-0BED-4976-99A6-4207780C58F2}" type="slidenum">
              <a:rPr lang="pt-PT" smtClean="0"/>
              <a:t>‹nº›</a:t>
            </a:fld>
            <a:endParaRPr lang="pt-PT"/>
          </a:p>
        </p:txBody>
      </p:sp>
    </p:spTree>
    <p:extLst>
      <p:ext uri="{BB962C8B-B14F-4D97-AF65-F5344CB8AC3E}">
        <p14:creationId xmlns:p14="http://schemas.microsoft.com/office/powerpoint/2010/main" val="28102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Diapozitive </a:t>
            </a:r>
            <a:r>
              <a:rPr lang="pt-PT" dirty="0" err="1"/>
              <a:t>pe </a:t>
            </a:r>
            <a:r>
              <a:rPr lang="pt-PT" dirty="0"/>
              <a:t>care </a:t>
            </a:r>
            <a:r>
              <a:rPr lang="pt-PT" dirty="0" err="1"/>
              <a:t>Taskmaster ar trebui să </a:t>
            </a:r>
            <a:r>
              <a:rPr lang="pt-PT" dirty="0"/>
              <a:t>le afișeze la </a:t>
            </a:r>
            <a:r>
              <a:rPr lang="pt-PT" dirty="0" err="1"/>
              <a:t>sfârșitul </a:t>
            </a:r>
            <a:r>
              <a:rPr lang="pt-PT" dirty="0"/>
              <a:t>jocului</a:t>
            </a:r>
          </a:p>
          <a:p>
            <a:endParaRPr lang="pt-PT"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1</a:t>
            </a:fld>
            <a:endParaRPr lang="pt-PT"/>
          </a:p>
        </p:txBody>
      </p:sp>
    </p:spTree>
    <p:extLst>
      <p:ext uri="{BB962C8B-B14F-4D97-AF65-F5344CB8AC3E}">
        <p14:creationId xmlns:p14="http://schemas.microsoft.com/office/powerpoint/2010/main" val="4081490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8</a:t>
            </a:fld>
            <a:endParaRPr lang="pt-PT"/>
          </a:p>
        </p:txBody>
      </p:sp>
    </p:spTree>
    <p:extLst>
      <p:ext uri="{BB962C8B-B14F-4D97-AF65-F5344CB8AC3E}">
        <p14:creationId xmlns:p14="http://schemas.microsoft.com/office/powerpoint/2010/main" val="210254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608A97F5-F150-44ED-9096-C04881B27DDF}" type="slidenum">
              <a:rPr lang="pt-PT" smtClean="0"/>
              <a:t>9</a:t>
            </a:fld>
            <a:endParaRPr lang="pt-PT"/>
          </a:p>
        </p:txBody>
      </p:sp>
    </p:spTree>
    <p:extLst>
      <p:ext uri="{BB962C8B-B14F-4D97-AF65-F5344CB8AC3E}">
        <p14:creationId xmlns:p14="http://schemas.microsoft.com/office/powerpoint/2010/main" val="1700907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95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3696124106"/>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061102"/>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03225D93-3CDA-966B-615D-444BE4F60355}"/>
              </a:ext>
            </a:extLst>
          </p:cNvPr>
          <p:cNvSpPr>
            <a:spLocks noGrp="1"/>
          </p:cNvSpPr>
          <p:nvPr>
            <p:ph type="dt" sz="half" idx="10"/>
          </p:nvPr>
        </p:nvSpPr>
        <p:spPr/>
        <p:txBody>
          <a:bodyPr/>
          <a:lstStyle/>
          <a:p>
            <a:endParaRPr lang="pt-PT" dirty="0"/>
          </a:p>
        </p:txBody>
      </p:sp>
      <p:sp>
        <p:nvSpPr>
          <p:cNvPr id="3" name="Marcador de Posição do Rodapé 2">
            <a:extLst>
              <a:ext uri="{FF2B5EF4-FFF2-40B4-BE49-F238E27FC236}">
                <a16:creationId xmlns:a16="http://schemas.microsoft.com/office/drawing/2014/main" id="{64FB5A5C-423D-794D-B27F-4D31FFA996F4}"/>
              </a:ext>
            </a:extLst>
          </p:cNvPr>
          <p:cNvSpPr>
            <a:spLocks noGrp="1"/>
          </p:cNvSpPr>
          <p:nvPr>
            <p:ph type="ftr" sz="quarter" idx="11"/>
          </p:nvPr>
        </p:nvSpPr>
        <p:spPr/>
        <p:txBody>
          <a:bodyPr/>
          <a:lstStyle/>
          <a:p>
            <a:endParaRPr lang="pt-PT" dirty="0"/>
          </a:p>
        </p:txBody>
      </p:sp>
      <p:sp>
        <p:nvSpPr>
          <p:cNvPr id="4" name="Marcador de Posição do Número do Diapositivo 3">
            <a:extLst>
              <a:ext uri="{FF2B5EF4-FFF2-40B4-BE49-F238E27FC236}">
                <a16:creationId xmlns:a16="http://schemas.microsoft.com/office/drawing/2014/main" id="{39DF150B-6BD1-0695-56ED-086A5147EAA1}"/>
              </a:ext>
            </a:extLst>
          </p:cNvPr>
          <p:cNvSpPr>
            <a:spLocks noGrp="1"/>
          </p:cNvSpPr>
          <p:nvPr>
            <p:ph type="sldNum" sz="quarter" idx="12"/>
          </p:nvPr>
        </p:nvSpPr>
        <p:spPr/>
        <p:txBody>
          <a:bodyPr/>
          <a:lstStyle/>
          <a:p>
            <a:endParaRPr lang="pt-PT" dirty="0"/>
          </a:p>
        </p:txBody>
      </p:sp>
    </p:spTree>
    <p:extLst>
      <p:ext uri="{BB962C8B-B14F-4D97-AF65-F5344CB8AC3E}">
        <p14:creationId xmlns:p14="http://schemas.microsoft.com/office/powerpoint/2010/main" val="51914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1229393733"/>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14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156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microsoft.com/office/2007/relationships/hdphoto" Target="../media/hdphoto2.wdp"/><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4.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Agrupar 6">
            <a:extLst>
              <a:ext uri="{FF2B5EF4-FFF2-40B4-BE49-F238E27FC236}">
                <a16:creationId xmlns:a16="http://schemas.microsoft.com/office/drawing/2014/main" id="{F23BE317-4949-C6D8-1B5A-30834F9A476D}"/>
              </a:ext>
            </a:extLst>
          </p:cNvPr>
          <p:cNvGrpSpPr>
            <a:grpSpLocks noChangeAspect="1"/>
          </p:cNvGrpSpPr>
          <p:nvPr userDrawn="1"/>
        </p:nvGrpSpPr>
        <p:grpSpPr>
          <a:xfrm>
            <a:off x="205215" y="167682"/>
            <a:ext cx="1637233" cy="313595"/>
            <a:chOff x="3657600" y="4050299"/>
            <a:chExt cx="4667534" cy="894017"/>
          </a:xfrm>
        </p:grpSpPr>
        <p:pic>
          <p:nvPicPr>
            <p:cNvPr id="8" name="Imagem 4">
              <a:extLst>
                <a:ext uri="{FF2B5EF4-FFF2-40B4-BE49-F238E27FC236}">
                  <a16:creationId xmlns:a16="http://schemas.microsoft.com/office/drawing/2014/main" id="{F8F5220E-4F14-356A-F12C-EB5AF01F9C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82851" l="6305" r="95081">
                          <a14:foregroundMark x1="65818" y1="15648" x2="65818" y2="41265"/>
                          <a14:foregroundMark x1="68561" y1="72454" x2="69635" y2="81994"/>
                          <a14:foregroundMark x1="65394" y1="44159" x2="68561" y2="72454"/>
                          <a14:foregroundMark x1="69635" y1="81994" x2="70483" y2="82637"/>
                          <a14:foregroundMark x1="75120" y1="55841" x2="78089" y2="69239"/>
                          <a14:foregroundMark x1="70936" y1="36977" x2="73226" y2="47267"/>
                          <a14:foregroundMark x1="78089" y1="69239" x2="77523" y2="75991"/>
                          <a14:foregroundMark x1="82273" y1="57985" x2="94317" y2="56377"/>
                          <a14:foregroundMark x1="89907" y1="48767" x2="84959" y2="41908"/>
                          <a14:foregroundMark x1="95081" y1="55949" x2="92169" y2="51876"/>
                          <a14:foregroundMark x1="84959" y1="41908" x2="87786" y2="79850"/>
                          <a14:foregroundMark x1="87786" y1="79850" x2="88154" y2="80279"/>
                          <a14:foregroundMark x1="59231" y1="37299" x2="51626" y2="50375"/>
                          <a14:foregroundMark x1="36726" y1="39550" x2="45038" y2="65702"/>
                          <a14:foregroundMark x1="45038" y1="65702" x2="45462" y2="77385"/>
                          <a14:foregroundMark x1="30817" y1="77706" x2="29856" y2="35691"/>
                          <a14:foregroundMark x1="29856" y1="35691" x2="21544" y2="44159"/>
                          <a14:foregroundMark x1="16002" y1="22508" x2="5683" y2="31618"/>
                          <a14:foregroundMark x1="5683" y1="31618" x2="6361" y2="74598"/>
                          <a14:foregroundMark x1="6361" y1="74598" x2="15154" y2="78992"/>
                          <a14:foregroundMark x1="20526" y1="13934" x2="20696" y2="45445"/>
                          <a14:foregroundMark x1="20696" y1="45445" x2="21035" y2="76956"/>
                          <a14:foregroundMark x1="41815" y1="54341" x2="35341" y2="69453"/>
                          <a14:foregroundMark x1="44953" y1="41586" x2="45293" y2="63558"/>
                          <a14:foregroundMark x1="50749" y1="40193" x2="50834" y2="82958"/>
                          <a14:foregroundMark x1="93271" y1="80600" x2="87815" y2="80922"/>
                          <a14:backgroundMark x1="90585" y1="48124" x2="89030" y2="47803"/>
                          <a14:backgroundMark x1="89737" y1="49732" x2="91009" y2="49732"/>
                          <a14:backgroundMark x1="91971" y1="50697" x2="89454" y2="49732"/>
                          <a14:backgroundMark x1="73791" y1="50697" x2="74922" y2="48124"/>
                          <a14:backgroundMark x1="73961" y1="51125" x2="72745" y2="47481"/>
                          <a14:backgroundMark x1="73085" y1="47803" x2="75177" y2="55627"/>
                          <a14:backgroundMark x1="68420" y1="72454" x2="68420" y2="72454"/>
                        </a14:backgroundRemoval>
                      </a14:imgEffect>
                    </a14:imgLayer>
                  </a14:imgProps>
                </a:ext>
                <a:ext uri="{28A0092B-C50C-407E-A947-70E740481C1C}">
                  <a14:useLocalDpi xmlns:a14="http://schemas.microsoft.com/office/drawing/2010/main"/>
                </a:ext>
              </a:extLst>
            </a:blip>
            <a:srcRect/>
            <a:stretch/>
          </p:blipFill>
          <p:spPr>
            <a:xfrm>
              <a:off x="4936248" y="4050299"/>
              <a:ext cx="3388886" cy="894017"/>
            </a:xfrm>
            <a:prstGeom prst="rect">
              <a:avLst/>
            </a:prstGeom>
          </p:spPr>
        </p:pic>
        <p:pic>
          <p:nvPicPr>
            <p:cNvPr id="9" name="Imagem 4">
              <a:extLst>
                <a:ext uri="{FF2B5EF4-FFF2-40B4-BE49-F238E27FC236}">
                  <a16:creationId xmlns:a16="http://schemas.microsoft.com/office/drawing/2014/main" id="{994535AE-7CB6-F2C9-5E4C-217D454DE7EE}"/>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9432" b="100000" l="0" r="100000">
                          <a14:foregroundMark x1="90545" y1="44524" x2="89957" y2="78098"/>
                          <a14:foregroundMark x1="89957" y1="78098" x2="89957" y2="78098"/>
                          <a14:foregroundMark x1="91079" y1="20144" x2="89957" y2="15108"/>
                          <a14:foregroundMark x1="17201" y1="33573" x2="10043" y2="47802"/>
                          <a14:foregroundMark x1="23130" y1="20863" x2="15812" y2="43965"/>
                          <a14:foregroundMark x1="15812" y1="43965" x2="15812" y2="43965"/>
                          <a14:foregroundMark x1="4434" y1="59233" x2="11325" y2="44684"/>
                          <a14:foregroundMark x1="89583" y1="19984" x2="87286" y2="20144"/>
                          <a14:foregroundMark x1="55342" y1="94564" x2="36004" y2="93845"/>
                          <a14:foregroundMark x1="67468" y1="92406" x2="70085" y2="89688"/>
                          <a14:foregroundMark x1="47329" y1="11591" x2="42575" y2="10152"/>
                          <a14:foregroundMark x1="36859" y1="12070" x2="36859" y2="10631"/>
                          <a14:foregroundMark x1="33387" y1="12550" x2="34081" y2="11591"/>
                          <a14:foregroundMark x1="41560" y1="12310" x2="37821" y2="9432"/>
                          <a14:foregroundMark x1="71207" y1="68665" x2="71368" y2="68905"/>
                        </a14:backgroundRemoval>
                      </a14:imgEffect>
                    </a14:imgLayer>
                  </a14:imgProps>
                </a:ext>
                <a:ext uri="{28A0092B-C50C-407E-A947-70E740481C1C}">
                  <a14:useLocalDpi xmlns:a14="http://schemas.microsoft.com/office/drawing/2010/main"/>
                </a:ext>
              </a:extLst>
            </a:blip>
            <a:srcRect/>
            <a:stretch/>
          </p:blipFill>
          <p:spPr>
            <a:xfrm>
              <a:off x="3657600" y="4076699"/>
              <a:ext cx="1214652" cy="812611"/>
            </a:xfrm>
            <a:prstGeom prst="rect">
              <a:avLst/>
            </a:prstGeom>
          </p:spPr>
        </p:pic>
      </p:grpSp>
    </p:spTree>
    <p:extLst>
      <p:ext uri="{BB962C8B-B14F-4D97-AF65-F5344CB8AC3E}">
        <p14:creationId xmlns:p14="http://schemas.microsoft.com/office/powerpoint/2010/main" val="2868542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9" r:id="rId4"/>
    <p:sldLayoutId id="214748366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9">
            <a:extLst>
              <a:ext uri="{FF2B5EF4-FFF2-40B4-BE49-F238E27FC236}">
                <a16:creationId xmlns:a16="http://schemas.microsoft.com/office/drawing/2014/main" id="{BF8833A3-D70A-0ED9-8BA7-EC08A24EAB73}"/>
              </a:ext>
            </a:extLst>
          </p:cNvPr>
          <p:cNvSpPr/>
          <p:nvPr userDrawn="1"/>
        </p:nvSpPr>
        <p:spPr>
          <a:xfrm>
            <a:off x="0" y="-36941"/>
            <a:ext cx="12192000" cy="779891"/>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11" descr="A white letter on a black background&#10;&#10;Description automatically generated">
            <a:extLst>
              <a:ext uri="{FF2B5EF4-FFF2-40B4-BE49-F238E27FC236}">
                <a16:creationId xmlns:a16="http://schemas.microsoft.com/office/drawing/2014/main" id="{BD225E35-BB72-FD6C-6C67-725EBD7ABE8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6225" y="213365"/>
            <a:ext cx="1533525" cy="258499"/>
          </a:xfrm>
          <a:prstGeom prst="rect">
            <a:avLst/>
          </a:prstGeom>
        </p:spPr>
      </p:pic>
      <p:pic>
        <p:nvPicPr>
          <p:cNvPr id="4" name="Picture 12" descr="A white text on a black background&#10;&#10;Description automatically generated">
            <a:extLst>
              <a:ext uri="{FF2B5EF4-FFF2-40B4-BE49-F238E27FC236}">
                <a16:creationId xmlns:a16="http://schemas.microsoft.com/office/drawing/2014/main" id="{0A08FDB7-8689-9E34-AC86-990EBFDE29E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102889" y="80168"/>
            <a:ext cx="1704180" cy="601303"/>
          </a:xfrm>
          <a:prstGeom prst="rect">
            <a:avLst/>
          </a:prstGeom>
        </p:spPr>
      </p:pic>
    </p:spTree>
    <p:extLst>
      <p:ext uri="{BB962C8B-B14F-4D97-AF65-F5344CB8AC3E}">
        <p14:creationId xmlns:p14="http://schemas.microsoft.com/office/powerpoint/2010/main" val="3160178858"/>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0FB51F32-A06D-E4B9-0793-DB1F4B1031A4}"/>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9">
            <a:extLst>
              <a:ext uri="{FF2B5EF4-FFF2-40B4-BE49-F238E27FC236}">
                <a16:creationId xmlns:a16="http://schemas.microsoft.com/office/drawing/2014/main" id="{549279D0-6624-D45C-2BCD-08544AE42D63}"/>
              </a:ext>
            </a:extLst>
          </p:cNvPr>
          <p:cNvSpPr/>
          <p:nvPr userDrawn="1"/>
        </p:nvSpPr>
        <p:spPr>
          <a:xfrm>
            <a:off x="0" y="-36941"/>
            <a:ext cx="12192000" cy="779891"/>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11" descr="A white letter on a black background&#10;&#10;Description automatically generated">
            <a:extLst>
              <a:ext uri="{FF2B5EF4-FFF2-40B4-BE49-F238E27FC236}">
                <a16:creationId xmlns:a16="http://schemas.microsoft.com/office/drawing/2014/main" id="{E1AEF3AF-9BDE-389F-E9F0-41265A86F33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6225" y="213365"/>
            <a:ext cx="1533525" cy="258499"/>
          </a:xfrm>
          <a:prstGeom prst="rect">
            <a:avLst/>
          </a:prstGeom>
        </p:spPr>
      </p:pic>
      <p:pic>
        <p:nvPicPr>
          <p:cNvPr id="6" name="Picture 12" descr="A white text on a black background&#10;&#10;Description automatically generated">
            <a:extLst>
              <a:ext uri="{FF2B5EF4-FFF2-40B4-BE49-F238E27FC236}">
                <a16:creationId xmlns:a16="http://schemas.microsoft.com/office/drawing/2014/main" id="{4CCB0841-D0E1-F951-E88B-AB6F182A24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102889" y="80168"/>
            <a:ext cx="1704180" cy="601303"/>
          </a:xfrm>
          <a:prstGeom prst="rect">
            <a:avLst/>
          </a:prstGeom>
        </p:spPr>
      </p:pic>
    </p:spTree>
    <p:extLst>
      <p:ext uri="{BB962C8B-B14F-4D97-AF65-F5344CB8AC3E}">
        <p14:creationId xmlns:p14="http://schemas.microsoft.com/office/powerpoint/2010/main" val="81176461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m 7" descr="Uma imagem com texto, desenho&#10;&#10;Descrição gerada automaticamente">
            <a:extLst>
              <a:ext uri="{FF2B5EF4-FFF2-40B4-BE49-F238E27FC236}">
                <a16:creationId xmlns:a16="http://schemas.microsoft.com/office/drawing/2014/main" id="{0D3484EA-3E08-3320-64CC-4A6C001A5B5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rotWithShape="1">
          <a:blip r:embed="rId4">
            <a:extLst>
              <a:ext uri="{28A0092B-C50C-407E-A947-70E740481C1C}">
                <a14:useLocalDpi xmlns:a14="http://schemas.microsoft.com/office/drawing/2010/main" val="0"/>
              </a:ext>
            </a:extLst>
          </a:blip>
          <a:srcRect b="88610"/>
          <a:stretch/>
        </p:blipFill>
        <p:spPr>
          <a:xfrm>
            <a:off x="0" y="1"/>
            <a:ext cx="12192000" cy="781050"/>
          </a:xfrm>
          <a:prstGeom prst="rect">
            <a:avLst/>
          </a:prstGeom>
        </p:spPr>
      </p:pic>
      <p:sp>
        <p:nvSpPr>
          <p:cNvPr id="2" name="Rectangle 1">
            <a:extLst>
              <a:ext uri="{FF2B5EF4-FFF2-40B4-BE49-F238E27FC236}">
                <a16:creationId xmlns:a16="http://schemas.microsoft.com/office/drawing/2014/main" id="{D157509A-B058-E3B5-96F3-9C9B8617FDC2}"/>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ângulo 3">
            <a:extLst>
              <a:ext uri="{FF2B5EF4-FFF2-40B4-BE49-F238E27FC236}">
                <a16:creationId xmlns:a16="http://schemas.microsoft.com/office/drawing/2014/main" id="{77B30315-477D-3F73-3C7F-8A1E21140A17}"/>
              </a:ext>
            </a:extLst>
          </p:cNvPr>
          <p:cNvSpPr/>
          <p:nvPr userDrawn="1"/>
        </p:nvSpPr>
        <p:spPr>
          <a:xfrm>
            <a:off x="0" y="772261"/>
            <a:ext cx="12192000" cy="6076948"/>
          </a:xfrm>
          <a:prstGeom prst="rect">
            <a:avLst/>
          </a:prstGeom>
          <a:solidFill>
            <a:schemeClr val="bg1">
              <a:alpha val="9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5" name="Rectangle 9">
            <a:extLst>
              <a:ext uri="{FF2B5EF4-FFF2-40B4-BE49-F238E27FC236}">
                <a16:creationId xmlns:a16="http://schemas.microsoft.com/office/drawing/2014/main" id="{BDBB9FDD-5583-230D-8218-7237CFCE38AA}"/>
              </a:ext>
            </a:extLst>
          </p:cNvPr>
          <p:cNvSpPr/>
          <p:nvPr userDrawn="1"/>
        </p:nvSpPr>
        <p:spPr>
          <a:xfrm>
            <a:off x="0" y="-36941"/>
            <a:ext cx="12192000" cy="779891"/>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11" descr="A white letter on a black background&#10;&#10;Description automatically generated">
            <a:extLst>
              <a:ext uri="{FF2B5EF4-FFF2-40B4-BE49-F238E27FC236}">
                <a16:creationId xmlns:a16="http://schemas.microsoft.com/office/drawing/2014/main" id="{25AFC479-0831-E31E-D60F-AE52AF699A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76225" y="213365"/>
            <a:ext cx="1533525" cy="258499"/>
          </a:xfrm>
          <a:prstGeom prst="rect">
            <a:avLst/>
          </a:prstGeom>
        </p:spPr>
      </p:pic>
      <p:pic>
        <p:nvPicPr>
          <p:cNvPr id="9" name="Picture 12" descr="A white text on a black background&#10;&#10;Description automatically generated">
            <a:extLst>
              <a:ext uri="{FF2B5EF4-FFF2-40B4-BE49-F238E27FC236}">
                <a16:creationId xmlns:a16="http://schemas.microsoft.com/office/drawing/2014/main" id="{A400FA22-DD0E-8C07-DD45-22753021CF6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102889" y="80168"/>
            <a:ext cx="1704180" cy="601303"/>
          </a:xfrm>
          <a:prstGeom prst="rect">
            <a:avLst/>
          </a:prstGeom>
        </p:spPr>
      </p:pic>
    </p:spTree>
    <p:extLst>
      <p:ext uri="{BB962C8B-B14F-4D97-AF65-F5344CB8AC3E}">
        <p14:creationId xmlns:p14="http://schemas.microsoft.com/office/powerpoint/2010/main" val="646579204"/>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0.png"/><Relationship Id="rId3" Type="http://schemas.openxmlformats.org/officeDocument/2006/relationships/image" Target="../media/image16.png"/><Relationship Id="rId7" Type="http://schemas.openxmlformats.org/officeDocument/2006/relationships/image" Target="../media/image17.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5.png"/><Relationship Id="rId11" Type="http://schemas.openxmlformats.org/officeDocument/2006/relationships/image" Target="../media/image19.png"/><Relationship Id="rId5" Type="http://schemas.openxmlformats.org/officeDocument/2006/relationships/image" Target="../media/image14.pn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8.png"/><Relationship Id="rId1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Uma imagem com texto, desenho&#10;&#10;Descrição gerada automaticamente">
            <a:extLst>
              <a:ext uri="{FF2B5EF4-FFF2-40B4-BE49-F238E27FC236}">
                <a16:creationId xmlns:a16="http://schemas.microsoft.com/office/drawing/2014/main" id="{77FF6B83-2F88-1F3C-E83C-D0ED7CC24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3533077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396563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La începutul jocului, fiecare echipă va primi o persoană (avatar) care să o reprezinte în joc. </a:t>
            </a:r>
          </a:p>
          <a:p>
            <a:pPr marL="285750" indent="-285750">
              <a:lnSpc>
                <a:spcPct val="200000"/>
              </a:lnSpc>
              <a:buFont typeface="Wingdings" panose="05000000000000000000" pitchFamily="2" charset="2"/>
              <a:buChar char="§"/>
            </a:pPr>
            <a:r>
              <a:rPr lang="en-US" sz="1600" dirty="0"/>
              <a:t>Personajele au fost definite în funcție de 6 caracteristici: sex, vârstă, rasă, religie, grup socioeconomic și handicap (caracteristici legate de prejudecățile existente în instrumentele de inteligență artificială). </a:t>
            </a:r>
          </a:p>
          <a:p>
            <a:pPr marL="285750" indent="-285750">
              <a:lnSpc>
                <a:spcPct val="200000"/>
              </a:lnSpc>
              <a:buFont typeface="Wingdings" panose="05000000000000000000" pitchFamily="2" charset="2"/>
              <a:buChar char="§"/>
            </a:pPr>
            <a:r>
              <a:rPr lang="en-US" sz="1600" dirty="0"/>
              <a:t>S-a stabilit că unele dintre variabile oferă mai multe beneficii decât altele. </a:t>
            </a:r>
          </a:p>
          <a:p>
            <a:pPr marL="285750" indent="-285750">
              <a:lnSpc>
                <a:spcPct val="200000"/>
              </a:lnSpc>
              <a:buFont typeface="Wingdings" panose="05000000000000000000" pitchFamily="2" charset="2"/>
              <a:buChar char="§"/>
            </a:pPr>
            <a:r>
              <a:rPr lang="en-US" sz="1600" dirty="0"/>
              <a:t>Au fost create 12 persoane (avatare) cu variabile diferite pentru fiecare dintre cele 6 caracteristici. </a:t>
            </a:r>
          </a:p>
          <a:p>
            <a:pPr marL="285750" indent="-285750">
              <a:lnSpc>
                <a:spcPct val="200000"/>
              </a:lnSpc>
              <a:buFont typeface="Wingdings" panose="05000000000000000000" pitchFamily="2" charset="2"/>
              <a:buChar char="§"/>
            </a:pPr>
            <a:r>
              <a:rPr lang="en-US" sz="1600" dirty="0"/>
              <a:t>Fiecăruia dintre personas i se stabilește un anumit punctaj de fiecare dată când finalizează o provocare.</a:t>
            </a:r>
          </a:p>
          <a:p>
            <a:pPr marL="285750" indent="-285750">
              <a:lnSpc>
                <a:spcPct val="200000"/>
              </a:lnSpc>
              <a:buFont typeface="Wingdings" panose="05000000000000000000" pitchFamily="2" charset="2"/>
              <a:buChar char="§"/>
            </a:pPr>
            <a:r>
              <a:rPr lang="en-US" sz="1600" dirty="0"/>
              <a:t>Abia după ce vor termina jocul, echipele vor ști cum funcționează acesta. TM va explica această dinamică în prezentarea sa finală, cu scopul de a-i atenționa pe tineri cu privire la posibilele prejudecăți pe care le pot conține instrumentele de inteligență artificială. </a:t>
            </a:r>
          </a:p>
        </p:txBody>
      </p:sp>
    </p:spTree>
    <p:extLst>
      <p:ext uri="{BB962C8B-B14F-4D97-AF65-F5344CB8AC3E}">
        <p14:creationId xmlns:p14="http://schemas.microsoft.com/office/powerpoint/2010/main" val="27732356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grpSp>
        <p:nvGrpSpPr>
          <p:cNvPr id="2" name="Agrupar 1">
            <a:extLst>
              <a:ext uri="{FF2B5EF4-FFF2-40B4-BE49-F238E27FC236}">
                <a16:creationId xmlns:a16="http://schemas.microsoft.com/office/drawing/2014/main" id="{145E11C3-AF73-CFA9-F4B7-7731AA533D36}"/>
              </a:ext>
            </a:extLst>
          </p:cNvPr>
          <p:cNvGrpSpPr/>
          <p:nvPr/>
        </p:nvGrpSpPr>
        <p:grpSpPr>
          <a:xfrm>
            <a:off x="740290" y="1884314"/>
            <a:ext cx="10714184" cy="4427303"/>
            <a:chOff x="740290" y="1884314"/>
            <a:chExt cx="10714184" cy="442730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674" y="1884314"/>
              <a:ext cx="1828800" cy="1828800"/>
            </a:xfrm>
            <a:prstGeom prst="rect">
              <a:avLst/>
            </a:prstGeom>
          </p:spPr>
        </p:pic>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367" y="1884314"/>
              <a:ext cx="1828800" cy="1828800"/>
            </a:xfrm>
            <a:prstGeom prst="rect">
              <a:avLst/>
            </a:prstGeom>
          </p:spPr>
        </p:pic>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598" y="4236465"/>
              <a:ext cx="1828800" cy="1828800"/>
            </a:xfrm>
            <a:prstGeom prst="rect">
              <a:avLst/>
            </a:prstGeom>
          </p:spPr>
        </p:pic>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521" y="4236465"/>
              <a:ext cx="1828800" cy="1828800"/>
            </a:xfrm>
            <a:prstGeom prst="rect">
              <a:avLst/>
            </a:prstGeom>
          </p:spPr>
        </p:pic>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367" y="4236465"/>
              <a:ext cx="1828800" cy="1828800"/>
            </a:xfrm>
            <a:prstGeom prst="rect">
              <a:avLst/>
            </a:prstGeom>
          </p:spPr>
        </p:pic>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25674" y="4236465"/>
              <a:ext cx="1828800" cy="1828800"/>
            </a:xfrm>
            <a:prstGeom prst="rect">
              <a:avLst/>
            </a:prstGeom>
          </p:spPr>
        </p:pic>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94444" y="1884314"/>
              <a:ext cx="1828800" cy="1828800"/>
            </a:xfrm>
            <a:prstGeom prst="rect">
              <a:avLst/>
            </a:prstGeom>
          </p:spPr>
        </p:pic>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71521" y="1884314"/>
              <a:ext cx="1828800" cy="1828800"/>
            </a:xfrm>
            <a:prstGeom prst="rect">
              <a:avLst/>
            </a:prstGeom>
          </p:spPr>
        </p:pic>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0290" y="1884314"/>
              <a:ext cx="1828800" cy="1828800"/>
            </a:xfrm>
            <a:prstGeom prst="rect">
              <a:avLst/>
            </a:prstGeom>
          </p:spPr>
        </p:pic>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8598" y="1884314"/>
              <a:ext cx="1828800" cy="1828800"/>
            </a:xfrm>
            <a:prstGeom prst="rect">
              <a:avLst/>
            </a:prstGeom>
          </p:spPr>
        </p:pic>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0290" y="4236465"/>
              <a:ext cx="1828800" cy="1828800"/>
            </a:xfrm>
            <a:prstGeom prst="rect">
              <a:avLst/>
            </a:prstGeom>
          </p:spPr>
        </p:pic>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94444" y="4236465"/>
              <a:ext cx="1828800" cy="18288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819585" y="3620781"/>
              <a:ext cx="1618488" cy="369332"/>
            </a:xfrm>
            <a:prstGeom prst="rect">
              <a:avLst/>
            </a:prstGeom>
            <a:noFill/>
          </p:spPr>
          <p:txBody>
            <a:bodyPr wrap="none" rtlCol="0">
              <a:spAutoFit/>
            </a:bodyPr>
            <a:lstStyle/>
            <a:p>
              <a:pPr algn="ctr"/>
              <a:r>
                <a:rPr lang="en-US" dirty="0">
                  <a:solidFill>
                    <a:srgbClr val="401725"/>
                  </a:solidFill>
                </a:rPr>
                <a:t>1. Maria</a:t>
              </a:r>
            </a:p>
          </p:txBody>
        </p:sp>
        <p:sp>
          <p:nvSpPr>
            <p:cNvPr id="30" name="CaixaDeTexto 29">
              <a:extLst>
                <a:ext uri="{FF2B5EF4-FFF2-40B4-BE49-F238E27FC236}">
                  <a16:creationId xmlns:a16="http://schemas.microsoft.com/office/drawing/2014/main" id="{F0FBC31D-90CF-9BD2-D48B-89BEFB0EB1D0}"/>
                </a:ext>
              </a:extLst>
            </p:cNvPr>
            <p:cNvSpPr txBox="1"/>
            <p:nvPr/>
          </p:nvSpPr>
          <p:spPr>
            <a:xfrm>
              <a:off x="2588181" y="3620781"/>
              <a:ext cx="1618488" cy="369332"/>
            </a:xfrm>
            <a:prstGeom prst="rect">
              <a:avLst/>
            </a:prstGeom>
            <a:noFill/>
          </p:spPr>
          <p:txBody>
            <a:bodyPr wrap="square" rtlCol="0">
              <a:spAutoFit/>
            </a:bodyPr>
            <a:lstStyle/>
            <a:p>
              <a:pPr algn="ctr"/>
              <a:r>
                <a:rPr lang="en-US" dirty="0">
                  <a:solidFill>
                    <a:srgbClr val="401725"/>
                  </a:solidFill>
                </a:rPr>
                <a:t>2. Ahmed</a:t>
              </a:r>
            </a:p>
          </p:txBody>
        </p:sp>
        <p:sp>
          <p:nvSpPr>
            <p:cNvPr id="31" name="CaixaDeTexto 30">
              <a:extLst>
                <a:ext uri="{FF2B5EF4-FFF2-40B4-BE49-F238E27FC236}">
                  <a16:creationId xmlns:a16="http://schemas.microsoft.com/office/drawing/2014/main" id="{671FD1A5-CF0E-325A-D331-E4F8D697FA4C}"/>
                </a:ext>
              </a:extLst>
            </p:cNvPr>
            <p:cNvSpPr txBox="1"/>
            <p:nvPr/>
          </p:nvSpPr>
          <p:spPr>
            <a:xfrm>
              <a:off x="4356777" y="3620781"/>
              <a:ext cx="1622510" cy="369332"/>
            </a:xfrm>
            <a:prstGeom prst="rect">
              <a:avLst/>
            </a:prstGeom>
            <a:noFill/>
          </p:spPr>
          <p:txBody>
            <a:bodyPr wrap="square" rtlCol="0">
              <a:spAutoFit/>
            </a:bodyPr>
            <a:lstStyle/>
            <a:p>
              <a:pPr algn="ctr"/>
              <a:r>
                <a:rPr lang="en-US" dirty="0">
                  <a:solidFill>
                    <a:srgbClr val="401725"/>
                  </a:solidFill>
                </a:rPr>
                <a:t>3. Dna Ana</a:t>
              </a:r>
            </a:p>
          </p:txBody>
        </p:sp>
        <p:sp>
          <p:nvSpPr>
            <p:cNvPr id="32" name="CaixaDeTexto 31">
              <a:extLst>
                <a:ext uri="{FF2B5EF4-FFF2-40B4-BE49-F238E27FC236}">
                  <a16:creationId xmlns:a16="http://schemas.microsoft.com/office/drawing/2014/main" id="{AA87FD8D-6892-84B5-E420-7576B1B4E85F}"/>
                </a:ext>
              </a:extLst>
            </p:cNvPr>
            <p:cNvSpPr txBox="1"/>
            <p:nvPr/>
          </p:nvSpPr>
          <p:spPr>
            <a:xfrm>
              <a:off x="6129395" y="3620781"/>
              <a:ext cx="1622510" cy="369332"/>
            </a:xfrm>
            <a:prstGeom prst="rect">
              <a:avLst/>
            </a:prstGeom>
            <a:noFill/>
          </p:spPr>
          <p:txBody>
            <a:bodyPr wrap="square" rtlCol="0">
              <a:spAutoFit/>
            </a:bodyPr>
            <a:lstStyle/>
            <a:p>
              <a:pPr algn="ctr"/>
              <a:r>
                <a:rPr lang="en-US" dirty="0">
                  <a:solidFill>
                    <a:srgbClr val="401725"/>
                  </a:solidFill>
                </a:rPr>
                <a:t>4. Amina</a:t>
              </a:r>
            </a:p>
          </p:txBody>
        </p:sp>
        <p:sp>
          <p:nvSpPr>
            <p:cNvPr id="33" name="CaixaDeTexto 32">
              <a:extLst>
                <a:ext uri="{FF2B5EF4-FFF2-40B4-BE49-F238E27FC236}">
                  <a16:creationId xmlns:a16="http://schemas.microsoft.com/office/drawing/2014/main" id="{6BA3C253-6DE8-B6A7-EB64-0B0DC3B5BB71}"/>
                </a:ext>
              </a:extLst>
            </p:cNvPr>
            <p:cNvSpPr txBox="1"/>
            <p:nvPr/>
          </p:nvSpPr>
          <p:spPr>
            <a:xfrm>
              <a:off x="7902013" y="3620781"/>
              <a:ext cx="1622510" cy="369332"/>
            </a:xfrm>
            <a:prstGeom prst="rect">
              <a:avLst/>
            </a:prstGeom>
            <a:noFill/>
          </p:spPr>
          <p:txBody>
            <a:bodyPr wrap="square" rtlCol="0">
              <a:spAutoFit/>
            </a:bodyPr>
            <a:lstStyle/>
            <a:p>
              <a:pPr algn="ctr"/>
              <a:r>
                <a:rPr lang="en-US" dirty="0">
                  <a:solidFill>
                    <a:srgbClr val="401725"/>
                  </a:solidFill>
                </a:rPr>
                <a:t>5. Dl Tanaka</a:t>
              </a:r>
            </a:p>
          </p:txBody>
        </p:sp>
        <p:sp>
          <p:nvSpPr>
            <p:cNvPr id="34" name="CaixaDeTexto 33">
              <a:extLst>
                <a:ext uri="{FF2B5EF4-FFF2-40B4-BE49-F238E27FC236}">
                  <a16:creationId xmlns:a16="http://schemas.microsoft.com/office/drawing/2014/main" id="{57818DE1-F470-ECB4-599D-5CFC60AB08F8}"/>
                </a:ext>
              </a:extLst>
            </p:cNvPr>
            <p:cNvSpPr txBox="1"/>
            <p:nvPr/>
          </p:nvSpPr>
          <p:spPr>
            <a:xfrm>
              <a:off x="9674633" y="3620781"/>
              <a:ext cx="1622510" cy="369332"/>
            </a:xfrm>
            <a:prstGeom prst="rect">
              <a:avLst/>
            </a:prstGeom>
            <a:noFill/>
          </p:spPr>
          <p:txBody>
            <a:bodyPr wrap="square" rtlCol="0">
              <a:spAutoFit/>
            </a:bodyPr>
            <a:lstStyle/>
            <a:p>
              <a:pPr algn="ctr"/>
              <a:r>
                <a:rPr lang="en-US" dirty="0">
                  <a:solidFill>
                    <a:srgbClr val="401725"/>
                  </a:solidFill>
                </a:rPr>
                <a:t>6. Khan</a:t>
              </a:r>
            </a:p>
          </p:txBody>
        </p:sp>
        <p:sp>
          <p:nvSpPr>
            <p:cNvPr id="35" name="CaixaDeTexto 34">
              <a:extLst>
                <a:ext uri="{FF2B5EF4-FFF2-40B4-BE49-F238E27FC236}">
                  <a16:creationId xmlns:a16="http://schemas.microsoft.com/office/drawing/2014/main" id="{C5DA4645-74FA-7BEE-33DF-54D24E98DCE4}"/>
                </a:ext>
              </a:extLst>
            </p:cNvPr>
            <p:cNvSpPr txBox="1"/>
            <p:nvPr/>
          </p:nvSpPr>
          <p:spPr>
            <a:xfrm>
              <a:off x="885966" y="5942285"/>
              <a:ext cx="1485728" cy="369332"/>
            </a:xfrm>
            <a:prstGeom prst="rect">
              <a:avLst/>
            </a:prstGeom>
            <a:noFill/>
          </p:spPr>
          <p:txBody>
            <a:bodyPr wrap="none" rtlCol="0">
              <a:spAutoFit/>
            </a:bodyPr>
            <a:lstStyle/>
            <a:p>
              <a:pPr algn="ctr"/>
              <a:r>
                <a:rPr lang="en-US" dirty="0">
                  <a:solidFill>
                    <a:srgbClr val="401725"/>
                  </a:solidFill>
                </a:rPr>
                <a:t>7. Doamna Diana</a:t>
              </a:r>
            </a:p>
          </p:txBody>
        </p:sp>
        <p:sp>
          <p:nvSpPr>
            <p:cNvPr id="36" name="CaixaDeTexto 35">
              <a:extLst>
                <a:ext uri="{FF2B5EF4-FFF2-40B4-BE49-F238E27FC236}">
                  <a16:creationId xmlns:a16="http://schemas.microsoft.com/office/drawing/2014/main" id="{498DF7A8-D9E1-F459-548D-86263236F687}"/>
                </a:ext>
              </a:extLst>
            </p:cNvPr>
            <p:cNvSpPr txBox="1"/>
            <p:nvPr/>
          </p:nvSpPr>
          <p:spPr>
            <a:xfrm>
              <a:off x="2588181" y="5942285"/>
              <a:ext cx="1618488" cy="369332"/>
            </a:xfrm>
            <a:prstGeom prst="rect">
              <a:avLst/>
            </a:prstGeom>
            <a:noFill/>
          </p:spPr>
          <p:txBody>
            <a:bodyPr wrap="square" rtlCol="0">
              <a:spAutoFit/>
            </a:bodyPr>
            <a:lstStyle/>
            <a:p>
              <a:pPr algn="ctr"/>
              <a:r>
                <a:rPr lang="en-US" dirty="0">
                  <a:solidFill>
                    <a:srgbClr val="401725"/>
                  </a:solidFill>
                </a:rPr>
                <a:t>8. Abel</a:t>
              </a:r>
            </a:p>
          </p:txBody>
        </p:sp>
        <p:sp>
          <p:nvSpPr>
            <p:cNvPr id="37" name="CaixaDeTexto 36">
              <a:extLst>
                <a:ext uri="{FF2B5EF4-FFF2-40B4-BE49-F238E27FC236}">
                  <a16:creationId xmlns:a16="http://schemas.microsoft.com/office/drawing/2014/main" id="{61263BBD-84D3-3C13-9871-A018302B27FC}"/>
                </a:ext>
              </a:extLst>
            </p:cNvPr>
            <p:cNvSpPr txBox="1"/>
            <p:nvPr/>
          </p:nvSpPr>
          <p:spPr>
            <a:xfrm>
              <a:off x="4356777" y="5942285"/>
              <a:ext cx="1622510" cy="369332"/>
            </a:xfrm>
            <a:prstGeom prst="rect">
              <a:avLst/>
            </a:prstGeom>
            <a:noFill/>
          </p:spPr>
          <p:txBody>
            <a:bodyPr wrap="square" rtlCol="0">
              <a:spAutoFit/>
            </a:bodyPr>
            <a:lstStyle/>
            <a:p>
              <a:pPr algn="ctr"/>
              <a:r>
                <a:rPr lang="en-US" dirty="0">
                  <a:solidFill>
                    <a:srgbClr val="401725"/>
                  </a:solidFill>
                </a:rPr>
                <a:t>9. Alex</a:t>
              </a:r>
            </a:p>
          </p:txBody>
        </p:sp>
        <p:sp>
          <p:nvSpPr>
            <p:cNvPr id="38" name="CaixaDeTexto 37">
              <a:extLst>
                <a:ext uri="{FF2B5EF4-FFF2-40B4-BE49-F238E27FC236}">
                  <a16:creationId xmlns:a16="http://schemas.microsoft.com/office/drawing/2014/main" id="{FCCEB5D5-295E-E8B7-EB50-968E66A54DB3}"/>
                </a:ext>
              </a:extLst>
            </p:cNvPr>
            <p:cNvSpPr txBox="1"/>
            <p:nvPr/>
          </p:nvSpPr>
          <p:spPr>
            <a:xfrm>
              <a:off x="5932022" y="5942285"/>
              <a:ext cx="2017258" cy="369332"/>
            </a:xfrm>
            <a:prstGeom prst="rect">
              <a:avLst/>
            </a:prstGeom>
            <a:noFill/>
          </p:spPr>
          <p:txBody>
            <a:bodyPr wrap="square" rtlCol="0">
              <a:spAutoFit/>
            </a:bodyPr>
            <a:lstStyle/>
            <a:p>
              <a:pPr algn="ctr"/>
              <a:r>
                <a:rPr lang="en-US" dirty="0">
                  <a:solidFill>
                    <a:srgbClr val="401725"/>
                  </a:solidFill>
                </a:rPr>
                <a:t>10. Doamna Johnson</a:t>
              </a:r>
            </a:p>
          </p:txBody>
        </p:sp>
        <p:sp>
          <p:nvSpPr>
            <p:cNvPr id="39" name="CaixaDeTexto 38">
              <a:extLst>
                <a:ext uri="{FF2B5EF4-FFF2-40B4-BE49-F238E27FC236}">
                  <a16:creationId xmlns:a16="http://schemas.microsoft.com/office/drawing/2014/main" id="{210F974F-9492-31E5-8718-9B6ACA36C568}"/>
                </a:ext>
              </a:extLst>
            </p:cNvPr>
            <p:cNvSpPr txBox="1"/>
            <p:nvPr/>
          </p:nvSpPr>
          <p:spPr>
            <a:xfrm>
              <a:off x="7902013" y="5942285"/>
              <a:ext cx="1622510" cy="369332"/>
            </a:xfrm>
            <a:prstGeom prst="rect">
              <a:avLst/>
            </a:prstGeom>
            <a:noFill/>
          </p:spPr>
          <p:txBody>
            <a:bodyPr wrap="square" rtlCol="0">
              <a:spAutoFit/>
            </a:bodyPr>
            <a:lstStyle/>
            <a:p>
              <a:pPr algn="ctr"/>
              <a:r>
                <a:rPr lang="en-US" dirty="0">
                  <a:solidFill>
                    <a:srgbClr val="401725"/>
                  </a:solidFill>
                </a:rPr>
                <a:t>11. Maryam</a:t>
              </a:r>
            </a:p>
          </p:txBody>
        </p:sp>
        <p:sp>
          <p:nvSpPr>
            <p:cNvPr id="40" name="CaixaDeTexto 39">
              <a:extLst>
                <a:ext uri="{FF2B5EF4-FFF2-40B4-BE49-F238E27FC236}">
                  <a16:creationId xmlns:a16="http://schemas.microsoft.com/office/drawing/2014/main" id="{DD5D8A48-4DF5-C966-7D90-4BE6427E529E}"/>
                </a:ext>
              </a:extLst>
            </p:cNvPr>
            <p:cNvSpPr txBox="1"/>
            <p:nvPr/>
          </p:nvSpPr>
          <p:spPr>
            <a:xfrm>
              <a:off x="9674633" y="5942285"/>
              <a:ext cx="1622510" cy="369332"/>
            </a:xfrm>
            <a:prstGeom prst="rect">
              <a:avLst/>
            </a:prstGeom>
            <a:noFill/>
          </p:spPr>
          <p:txBody>
            <a:bodyPr wrap="square" rtlCol="0">
              <a:spAutoFit/>
            </a:bodyPr>
            <a:lstStyle/>
            <a:p>
              <a:pPr algn="ctr"/>
              <a:r>
                <a:rPr lang="en-US" dirty="0">
                  <a:solidFill>
                    <a:srgbClr val="401725"/>
                  </a:solidFill>
                </a:rPr>
                <a:t>12. Wei</a:t>
              </a:r>
            </a:p>
          </p:txBody>
        </p:sp>
      </p:grpSp>
    </p:spTree>
    <p:extLst>
      <p:ext uri="{BB962C8B-B14F-4D97-AF65-F5344CB8AC3E}">
        <p14:creationId xmlns:p14="http://schemas.microsoft.com/office/powerpoint/2010/main" val="139418189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980752"/>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Au fost definite trei variabile pentru fiecare caracteristică (sex, vârstă, rasă, religie, grup socioeconomic și handicap).</a:t>
            </a:r>
          </a:p>
          <a:p>
            <a:pPr marL="285750" indent="-285750">
              <a:lnSpc>
                <a:spcPct val="200000"/>
              </a:lnSpc>
              <a:buFont typeface="Wingdings" panose="05000000000000000000" pitchFamily="2" charset="2"/>
              <a:buChar char="§"/>
            </a:pPr>
            <a:r>
              <a:rPr lang="en-US" sz="1600" dirty="0"/>
              <a:t>Au fost definite 3 niveluri de beneficii care corespund fiecărei variabile: cel mai beneficiat = 150; beneficiu mediu = 100; beneficiu minim = 50. </a:t>
            </a:r>
          </a:p>
          <a:p>
            <a:pPr marL="285750" indent="-285750">
              <a:lnSpc>
                <a:spcPct val="200000"/>
              </a:lnSpc>
              <a:buFont typeface="Wingdings" panose="05000000000000000000" pitchFamily="2" charset="2"/>
              <a:buChar char="§"/>
            </a:pPr>
            <a:r>
              <a:rPr lang="en-US" sz="1600" dirty="0"/>
              <a:t>Adăugând valoarea beneficiilor fiecărei persona, obținem numărul de puncte pe care respectiva persona îl va câștiga de fiecare dată când va răspunde corect la o provocare. </a:t>
            </a:r>
          </a:p>
          <a:p>
            <a:pPr marL="285750" indent="-285750">
              <a:lnSpc>
                <a:spcPct val="200000"/>
              </a:lnSpc>
              <a:buFont typeface="Wingdings" panose="05000000000000000000" pitchFamily="2" charset="2"/>
              <a:buChar char="§"/>
            </a:pPr>
            <a:r>
              <a:rPr lang="en-US" sz="1600" dirty="0"/>
              <a:t>Astfel, pentru fiecare persoană, scorul pe care îl vei obține de fiecare dată când termini o provocare este diferit.</a:t>
            </a:r>
          </a:p>
        </p:txBody>
      </p:sp>
      <p:sp>
        <p:nvSpPr>
          <p:cNvPr id="4" name="CaixaDeTexto 3">
            <a:extLst>
              <a:ext uri="{FF2B5EF4-FFF2-40B4-BE49-F238E27FC236}">
                <a16:creationId xmlns:a16="http://schemas.microsoft.com/office/drawing/2014/main" id="{143AC7D0-5D1F-82FD-CAA6-A18B75436F6D}"/>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DISTRIBUȚIA PUNCTELOR</a:t>
            </a:r>
          </a:p>
        </p:txBody>
      </p:sp>
    </p:spTree>
    <p:extLst>
      <p:ext uri="{BB962C8B-B14F-4D97-AF65-F5344CB8AC3E}">
        <p14:creationId xmlns:p14="http://schemas.microsoft.com/office/powerpoint/2010/main" val="36473765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DISTRIBUȚIA PUNCTELOR</a:t>
            </a:r>
          </a:p>
        </p:txBody>
      </p:sp>
      <p:graphicFrame>
        <p:nvGraphicFramePr>
          <p:cNvPr id="5" name="Tabela 4">
            <a:extLst>
              <a:ext uri="{FF2B5EF4-FFF2-40B4-BE49-F238E27FC236}">
                <a16:creationId xmlns:a16="http://schemas.microsoft.com/office/drawing/2014/main" id="{D0E51A19-C721-904D-03F5-59CB9E3F7BF6}"/>
              </a:ext>
            </a:extLst>
          </p:cNvPr>
          <p:cNvGraphicFramePr>
            <a:graphicFrameLocks noGrp="1"/>
          </p:cNvGraphicFramePr>
          <p:nvPr>
            <p:extLst>
              <p:ext uri="{D42A27DB-BD31-4B8C-83A1-F6EECF244321}">
                <p14:modId xmlns:p14="http://schemas.microsoft.com/office/powerpoint/2010/main" val="852330967"/>
              </p:ext>
            </p:extLst>
          </p:nvPr>
        </p:nvGraphicFramePr>
        <p:xfrm>
          <a:off x="306704" y="1532413"/>
          <a:ext cx="11578592" cy="4877756"/>
        </p:xfrm>
        <a:graphic>
          <a:graphicData uri="http://schemas.openxmlformats.org/drawingml/2006/table">
            <a:tbl>
              <a:tblPr firstRow="1" bandRow="1">
                <a:tableStyleId>{3B4B98B0-60AC-42C2-AFA5-B58CD77FA1E5}</a:tableStyleId>
              </a:tblPr>
              <a:tblGrid>
                <a:gridCol w="2894648">
                  <a:extLst>
                    <a:ext uri="{9D8B030D-6E8A-4147-A177-3AD203B41FA5}">
                      <a16:colId xmlns:a16="http://schemas.microsoft.com/office/drawing/2014/main" val="86857114"/>
                    </a:ext>
                  </a:extLst>
                </a:gridCol>
                <a:gridCol w="2894648">
                  <a:extLst>
                    <a:ext uri="{9D8B030D-6E8A-4147-A177-3AD203B41FA5}">
                      <a16:colId xmlns:a16="http://schemas.microsoft.com/office/drawing/2014/main" val="1104195915"/>
                    </a:ext>
                  </a:extLst>
                </a:gridCol>
                <a:gridCol w="2894648">
                  <a:extLst>
                    <a:ext uri="{9D8B030D-6E8A-4147-A177-3AD203B41FA5}">
                      <a16:colId xmlns:a16="http://schemas.microsoft.com/office/drawing/2014/main" val="2772847122"/>
                    </a:ext>
                  </a:extLst>
                </a:gridCol>
                <a:gridCol w="2894648">
                  <a:extLst>
                    <a:ext uri="{9D8B030D-6E8A-4147-A177-3AD203B41FA5}">
                      <a16:colId xmlns:a16="http://schemas.microsoft.com/office/drawing/2014/main" val="205418727"/>
                    </a:ext>
                  </a:extLst>
                </a:gridCol>
              </a:tblGrid>
              <a:tr h="371474">
                <a:tc rowSpan="2">
                  <a:txBody>
                    <a:bodyPr/>
                    <a:lstStyle/>
                    <a:p>
                      <a:pPr algn="ctr"/>
                      <a:r>
                        <a:rPr lang="en-US" sz="1400" dirty="0"/>
                        <a:t>Caracteristici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dirty="0"/>
                        <a:t>Variabile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243167530"/>
                  </a:ext>
                </a:extLst>
              </a:tr>
              <a:tr h="371474">
                <a:tc vMerge="1">
                  <a:txBody>
                    <a:bodyPr/>
                    <a:lstStyle/>
                    <a:p>
                      <a:endParaRPr lang="en-US" dirty="0"/>
                    </a:p>
                  </a:txBody>
                  <a:tcPr/>
                </a:tc>
                <a:tc gridSpan="3">
                  <a:txBody>
                    <a:bodyPr/>
                    <a:lstStyle/>
                    <a:p>
                      <a:pPr algn="ctr"/>
                      <a:r>
                        <a:rPr lang="en-US" sz="1400" b="1" dirty="0"/>
                        <a:t>Puncte atribuite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40829018"/>
                  </a:ext>
                </a:extLst>
              </a:tr>
              <a:tr h="334328">
                <a:tc rowSpan="2">
                  <a:txBody>
                    <a:bodyPr/>
                    <a:lstStyle/>
                    <a:p>
                      <a:pPr algn="ctr"/>
                      <a:r>
                        <a:rPr lang="en-US" sz="1200" dirty="0"/>
                        <a:t>GENUL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FEMEIE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NON-BINAR/UNDEFINIT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37534637"/>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7998231"/>
                  </a:ext>
                </a:extLst>
              </a:tr>
              <a:tr h="334328">
                <a:tc rowSpan="2">
                  <a:txBody>
                    <a:bodyPr/>
                    <a:lstStyle/>
                    <a:p>
                      <a:pPr algn="ctr"/>
                      <a:r>
                        <a:rPr lang="en-US" sz="1200" dirty="0"/>
                        <a:t>VÂRSTA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COPIL</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ADULT TÂNĂR / VÂRSTĂ MIJLOCIE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SENIOR</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551987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513153"/>
                  </a:ext>
                </a:extLst>
              </a:tr>
              <a:tr h="334328">
                <a:tc rowSpan="2">
                  <a:txBody>
                    <a:bodyPr/>
                    <a:lstStyle/>
                    <a:p>
                      <a:pPr algn="ctr"/>
                      <a:r>
                        <a:rPr lang="en-US" sz="1200" dirty="0"/>
                        <a:t>ETNICITATE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CAUCASIAN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ASIAN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AFRICAN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32723512"/>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620256"/>
                  </a:ext>
                </a:extLst>
              </a:tr>
              <a:tr h="334328">
                <a:tc rowSpan="2">
                  <a:txBody>
                    <a:bodyPr/>
                    <a:lstStyle/>
                    <a:p>
                      <a:pPr algn="ctr"/>
                      <a:r>
                        <a:rPr lang="en-US" sz="1200" dirty="0"/>
                        <a:t>SPIRITUALITATE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CREȘTINITATE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ISLAMISM</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HINDUISM</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4193916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4092114"/>
                  </a:ext>
                </a:extLst>
              </a:tr>
              <a:tr h="334328">
                <a:tc rowSpan="2">
                  <a:txBody>
                    <a:bodyPr/>
                    <a:lstStyle/>
                    <a:p>
                      <a:pPr algn="ctr"/>
                      <a:r>
                        <a:rPr lang="en-US" sz="1200" dirty="0"/>
                        <a:t>STATUTUL SOCIO-ECONOMIC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CLASA SUPERIOARĂ</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CLASA MEDIE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CLASA INFERIOARĂ</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5646298"/>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415121"/>
                  </a:ext>
                </a:extLst>
              </a:tr>
              <a:tr h="334328">
                <a:tc rowSpan="2">
                  <a:txBody>
                    <a:bodyPr/>
                    <a:lstStyle/>
                    <a:p>
                      <a:pPr algn="ctr"/>
                      <a:r>
                        <a:rPr lang="en-US" sz="1200" dirty="0"/>
                        <a:t>DIZABILITATE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FĂRĂ HANDICAP/STARE DE SĂNĂTATE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HANDICAP VIZUAL/AUDITIV SAU PROBLEME DE MOBILITATE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a:t>HANDICAP MINTAL SAU INTELECTUAL</a:t>
                      </a:r>
                      <a:endParaRPr lang="en-US"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1933840"/>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a:t>50</a:t>
                      </a:r>
                      <a:endParaRPr lang="en-US" sz="1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950899"/>
                  </a:ext>
                </a:extLst>
              </a:tr>
            </a:tbl>
          </a:graphicData>
        </a:graphic>
      </p:graphicFrame>
    </p:spTree>
    <p:extLst>
      <p:ext uri="{BB962C8B-B14F-4D97-AF65-F5344CB8AC3E}">
        <p14:creationId xmlns:p14="http://schemas.microsoft.com/office/powerpoint/2010/main" val="110400683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199586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Dacă, în provocările obligatorii (care au 2 încercări), reușești din prima încercare, câștigi punctajul stabilit; dacă reușești din a doua încercare, vei avea cu 50 de puncte mai puțin decât punctajul stabilit pentru Avatarul tău.  </a:t>
            </a:r>
          </a:p>
          <a:p>
            <a:pPr marL="285750" indent="-285750">
              <a:lnSpc>
                <a:spcPct val="200000"/>
              </a:lnSpc>
              <a:buFont typeface="Wingdings" panose="05000000000000000000" pitchFamily="2" charset="2"/>
              <a:buChar char="§"/>
            </a:pPr>
            <a:r>
              <a:rPr lang="en-US" sz="1600" dirty="0"/>
              <a:t>Abia după ce termină jocul, echipele vor ști cum funcționează acesta. În prezentarea sa finală, TM va explica această dinamică, cu scopul de a alerta tinerii cu privire la posibilele prejudecăți pe care le pot conține instrumentele de inteligență artificială. </a:t>
            </a:r>
          </a:p>
        </p:txBody>
      </p:sp>
      <p:sp>
        <p:nvSpPr>
          <p:cNvPr id="4" name="CaixaDeTexto 3">
            <a:extLst>
              <a:ext uri="{FF2B5EF4-FFF2-40B4-BE49-F238E27FC236}">
                <a16:creationId xmlns:a16="http://schemas.microsoft.com/office/drawing/2014/main" id="{16D0291E-841A-D0FF-36D8-DE5A72A158F0}"/>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VARIABILELE PERSONAJELOR</a:t>
            </a:r>
          </a:p>
        </p:txBody>
      </p:sp>
    </p:spTree>
    <p:extLst>
      <p:ext uri="{BB962C8B-B14F-4D97-AF65-F5344CB8AC3E}">
        <p14:creationId xmlns:p14="http://schemas.microsoft.com/office/powerpoint/2010/main" val="204277689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780593"/>
            <a:ext cx="12192001" cy="461665"/>
          </a:xfrm>
          <a:prstGeom prst="rect">
            <a:avLst/>
          </a:prstGeom>
          <a:noFill/>
        </p:spPr>
        <p:txBody>
          <a:bodyPr wrap="square">
            <a:spAutoFit/>
          </a:bodyPr>
          <a:lstStyle/>
          <a:p>
            <a:pPr algn="ctr"/>
            <a:r>
              <a:rPr lang="en-US" sz="2400" b="1" dirty="0">
                <a:solidFill>
                  <a:srgbClr val="00B0F0"/>
                </a:solidFill>
                <a:latin typeface="Montserrat" pitchFamily="2" charset="0"/>
                <a:cs typeface="Arial" panose="020B0604020202020204" pitchFamily="34" charset="0"/>
              </a:rPr>
              <a:t>VARIABILELE PERSONAJELOR</a:t>
            </a:r>
          </a:p>
        </p:txBody>
      </p:sp>
      <p:graphicFrame>
        <p:nvGraphicFramePr>
          <p:cNvPr id="3" name="Tabela 2">
            <a:extLst>
              <a:ext uri="{FF2B5EF4-FFF2-40B4-BE49-F238E27FC236}">
                <a16:creationId xmlns:a16="http://schemas.microsoft.com/office/drawing/2014/main" id="{47E143E8-5A06-3A32-4889-A7EEF1DF1CCF}"/>
              </a:ext>
            </a:extLst>
          </p:cNvPr>
          <p:cNvGraphicFramePr>
            <a:graphicFrameLocks noGrp="1"/>
          </p:cNvGraphicFramePr>
          <p:nvPr>
            <p:extLst>
              <p:ext uri="{D42A27DB-BD31-4B8C-83A1-F6EECF244321}">
                <p14:modId xmlns:p14="http://schemas.microsoft.com/office/powerpoint/2010/main" val="2321712292"/>
              </p:ext>
            </p:extLst>
          </p:nvPr>
        </p:nvGraphicFramePr>
        <p:xfrm>
          <a:off x="273049" y="1189514"/>
          <a:ext cx="11814175" cy="5636538"/>
        </p:xfrm>
        <a:graphic>
          <a:graphicData uri="http://schemas.openxmlformats.org/drawingml/2006/table">
            <a:tbl>
              <a:tblPr firstRow="1" bandRow="1">
                <a:tableStyleId>{3B4B98B0-60AC-42C2-AFA5-B58CD77FA1E5}</a:tableStyleId>
              </a:tblPr>
              <a:tblGrid>
                <a:gridCol w="478328">
                  <a:extLst>
                    <a:ext uri="{9D8B030D-6E8A-4147-A177-3AD203B41FA5}">
                      <a16:colId xmlns:a16="http://schemas.microsoft.com/office/drawing/2014/main" val="2948421301"/>
                    </a:ext>
                  </a:extLst>
                </a:gridCol>
                <a:gridCol w="877398">
                  <a:extLst>
                    <a:ext uri="{9D8B030D-6E8A-4147-A177-3AD203B41FA5}">
                      <a16:colId xmlns:a16="http://schemas.microsoft.com/office/drawing/2014/main" val="145363742"/>
                    </a:ext>
                  </a:extLst>
                </a:gridCol>
                <a:gridCol w="1371600">
                  <a:extLst>
                    <a:ext uri="{9D8B030D-6E8A-4147-A177-3AD203B41FA5}">
                      <a16:colId xmlns:a16="http://schemas.microsoft.com/office/drawing/2014/main" val="2311258676"/>
                    </a:ext>
                  </a:extLst>
                </a:gridCol>
                <a:gridCol w="1343025">
                  <a:extLst>
                    <a:ext uri="{9D8B030D-6E8A-4147-A177-3AD203B41FA5}">
                      <a16:colId xmlns:a16="http://schemas.microsoft.com/office/drawing/2014/main" val="459929325"/>
                    </a:ext>
                  </a:extLst>
                </a:gridCol>
                <a:gridCol w="1285875">
                  <a:extLst>
                    <a:ext uri="{9D8B030D-6E8A-4147-A177-3AD203B41FA5}">
                      <a16:colId xmlns:a16="http://schemas.microsoft.com/office/drawing/2014/main" val="2452039751"/>
                    </a:ext>
                  </a:extLst>
                </a:gridCol>
                <a:gridCol w="1466850">
                  <a:extLst>
                    <a:ext uri="{9D8B030D-6E8A-4147-A177-3AD203B41FA5}">
                      <a16:colId xmlns:a16="http://schemas.microsoft.com/office/drawing/2014/main" val="2758422609"/>
                    </a:ext>
                  </a:extLst>
                </a:gridCol>
                <a:gridCol w="1545554">
                  <a:extLst>
                    <a:ext uri="{9D8B030D-6E8A-4147-A177-3AD203B41FA5}">
                      <a16:colId xmlns:a16="http://schemas.microsoft.com/office/drawing/2014/main" val="2810623508"/>
                    </a:ext>
                  </a:extLst>
                </a:gridCol>
                <a:gridCol w="1969171">
                  <a:extLst>
                    <a:ext uri="{9D8B030D-6E8A-4147-A177-3AD203B41FA5}">
                      <a16:colId xmlns:a16="http://schemas.microsoft.com/office/drawing/2014/main" val="2025834824"/>
                    </a:ext>
                  </a:extLst>
                </a:gridCol>
                <a:gridCol w="1476374">
                  <a:extLst>
                    <a:ext uri="{9D8B030D-6E8A-4147-A177-3AD203B41FA5}">
                      <a16:colId xmlns:a16="http://schemas.microsoft.com/office/drawing/2014/main" val="2134107171"/>
                    </a:ext>
                  </a:extLst>
                </a:gridCol>
              </a:tblGrid>
              <a:tr h="808976">
                <a:tc>
                  <a:txBody>
                    <a:bodyPr/>
                    <a:lstStyle/>
                    <a:p>
                      <a:pPr algn="ctr"/>
                      <a:endParaRPr lang="en-US" sz="1400" dirty="0"/>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p>
                  </a:txBody>
                  <a:tcPr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a:t>GENUL</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VÂRSTA</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ETNICITATE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SPIRITUALITATE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S.E. STATUT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DIZABILITĂȚI</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Nr. de puncte pentru fiecare răspuns corect </a:t>
                      </a:r>
                    </a:p>
                    <a:p>
                      <a:pPr algn="ctr"/>
                      <a:r>
                        <a:rPr lang="en-US" sz="1200" dirty="0"/>
                        <a:t>(prima încercare)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8704536"/>
                  </a:ext>
                </a:extLst>
              </a:tr>
              <a:tr h="269659">
                <a:tc>
                  <a:txBody>
                    <a:bodyPr/>
                    <a:lstStyle/>
                    <a:p>
                      <a:pPr algn="ctr"/>
                      <a:r>
                        <a:rPr lang="en-US" sz="1200" dirty="0"/>
                        <a:t>1</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t>Maria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Copilul</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Caucazian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Creștin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Clasa inferioară</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87159394"/>
                  </a:ext>
                </a:extLst>
              </a:tr>
              <a:tr h="449431">
                <a:tc>
                  <a:txBody>
                    <a:bodyPr/>
                    <a:lstStyle/>
                    <a:p>
                      <a:pPr algn="ctr"/>
                      <a:r>
                        <a:rPr lang="en-US" sz="1200" dirty="0"/>
                        <a:t>2</a:t>
                      </a:r>
                    </a:p>
                  </a:txBody>
                  <a:tcPr anchor="ctr">
                    <a:lnL w="12700" cap="flat" cmpd="sng" algn="ctr">
                      <a:solidFill>
                        <a:schemeClr val="tx1"/>
                      </a:solidFill>
                      <a:prstDash val="solid"/>
                      <a:round/>
                      <a:headEnd type="none" w="med" len="med"/>
                      <a:tailEnd type="none" w="med" len="med"/>
                    </a:lnL>
                  </a:tcPr>
                </a:tc>
                <a:tc>
                  <a:txBody>
                    <a:bodyPr/>
                    <a:lstStyle/>
                    <a:p>
                      <a:r>
                        <a:rPr lang="en-US" sz="1200" dirty="0"/>
                        <a:t>Ahmed</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Tânăr adult</a:t>
                      </a:r>
                    </a:p>
                  </a:txBody>
                  <a:tcPr anchor="ctr"/>
                </a:tc>
                <a:tc>
                  <a:txBody>
                    <a:bodyPr/>
                    <a:lstStyle/>
                    <a:p>
                      <a:pPr algn="ctr"/>
                      <a:r>
                        <a:rPr lang="en-US" sz="1200" dirty="0"/>
                        <a:t>Asiatice</a:t>
                      </a:r>
                    </a:p>
                  </a:txBody>
                  <a:tcPr anchor="ctr"/>
                </a:tc>
                <a:tc>
                  <a:txBody>
                    <a:bodyPr/>
                    <a:lstStyle/>
                    <a:p>
                      <a:pPr algn="ctr"/>
                      <a:r>
                        <a:rPr lang="en-US" sz="1200" dirty="0"/>
                        <a:t>Islamismul</a:t>
                      </a:r>
                    </a:p>
                  </a:txBody>
                  <a:tcPr anchor="ctr"/>
                </a:tc>
                <a:tc>
                  <a:txBody>
                    <a:bodyPr/>
                    <a:lstStyle/>
                    <a:p>
                      <a:pPr algn="ctr"/>
                      <a:r>
                        <a:rPr lang="en-US" sz="1200" dirty="0"/>
                        <a:t>Clasa de mijloc</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308743"/>
                  </a:ext>
                </a:extLst>
              </a:tr>
              <a:tr h="449431">
                <a:tc>
                  <a:txBody>
                    <a:bodyPr/>
                    <a:lstStyle/>
                    <a:p>
                      <a:pPr algn="ctr"/>
                      <a:r>
                        <a:rPr lang="en-US" sz="1200" dirty="0"/>
                        <a:t>3</a:t>
                      </a:r>
                    </a:p>
                  </a:txBody>
                  <a:tcPr anchor="ctr">
                    <a:lnL w="12700" cap="flat" cmpd="sng" algn="ctr">
                      <a:solidFill>
                        <a:schemeClr val="tx1"/>
                      </a:solidFill>
                      <a:prstDash val="solid"/>
                      <a:round/>
                      <a:headEnd type="none" w="med" len="med"/>
                      <a:tailEnd type="none" w="med" len="med"/>
                    </a:lnL>
                  </a:tcPr>
                </a:tc>
                <a:tc>
                  <a:txBody>
                    <a:bodyPr/>
                    <a:lstStyle/>
                    <a:p>
                      <a:r>
                        <a:rPr lang="en-US" sz="1200" dirty="0"/>
                        <a:t>Dna 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African</a:t>
                      </a:r>
                    </a:p>
                  </a:txBody>
                  <a:tcPr anchor="ctr"/>
                </a:tc>
                <a:tc>
                  <a:txBody>
                    <a:bodyPr/>
                    <a:lstStyle/>
                    <a:p>
                      <a:pPr algn="ctr"/>
                      <a:r>
                        <a:rPr lang="en-US" sz="1200" dirty="0"/>
                        <a:t>Hinduism</a:t>
                      </a:r>
                    </a:p>
                  </a:txBody>
                  <a:tcPr anchor="ctr"/>
                </a:tc>
                <a:tc>
                  <a:txBody>
                    <a:bodyPr/>
                    <a:lstStyle/>
                    <a:p>
                      <a:pPr algn="ctr"/>
                      <a:r>
                        <a:rPr lang="en-US" sz="1200" dirty="0"/>
                        <a:t>Clasa superioară</a:t>
                      </a:r>
                    </a:p>
                  </a:txBody>
                  <a:tcPr anchor="ctr"/>
                </a:tc>
                <a:tc>
                  <a:txBody>
                    <a:bodyPr/>
                    <a:lstStyle/>
                    <a:p>
                      <a:pPr algn="ctr"/>
                      <a:r>
                        <a:rPr lang="en-US" sz="1200" dirty="0"/>
                        <a:t>Dizabilitate mintală/intelectuală</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05080612"/>
                  </a:ext>
                </a:extLst>
              </a:tr>
              <a:tr h="449431">
                <a:tc>
                  <a:txBody>
                    <a:bodyPr/>
                    <a:lstStyle/>
                    <a:p>
                      <a:pPr algn="ctr"/>
                      <a:r>
                        <a:rPr lang="en-US" sz="1200" dirty="0"/>
                        <a:t>4</a:t>
                      </a:r>
                    </a:p>
                  </a:txBody>
                  <a:tcPr anchor="ctr">
                    <a:lnL w="12700" cap="flat" cmpd="sng" algn="ctr">
                      <a:solidFill>
                        <a:schemeClr val="tx1"/>
                      </a:solidFill>
                      <a:prstDash val="solid"/>
                      <a:round/>
                      <a:headEnd type="none" w="med" len="med"/>
                      <a:tailEnd type="none" w="med" len="med"/>
                    </a:lnL>
                  </a:tcPr>
                </a:tc>
                <a:tc>
                  <a:txBody>
                    <a:bodyPr/>
                    <a:lstStyle/>
                    <a:p>
                      <a:r>
                        <a:rPr lang="en-US" sz="1200" dirty="0"/>
                        <a:t>Amina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Vârsta mijlocie</a:t>
                      </a:r>
                    </a:p>
                  </a:txBody>
                  <a:tcPr anchor="ctr"/>
                </a:tc>
                <a:tc>
                  <a:txBody>
                    <a:bodyPr/>
                    <a:lstStyle/>
                    <a:p>
                      <a:pPr algn="ctr"/>
                      <a:r>
                        <a:rPr lang="en-US" sz="1200" dirty="0"/>
                        <a:t>African</a:t>
                      </a:r>
                    </a:p>
                  </a:txBody>
                  <a:tcPr anchor="ctr"/>
                </a:tc>
                <a:tc>
                  <a:txBody>
                    <a:bodyPr/>
                    <a:lstStyle/>
                    <a:p>
                      <a:pPr algn="ctr"/>
                      <a:r>
                        <a:rPr lang="en-US" sz="1200" dirty="0"/>
                        <a:t>Islamismul</a:t>
                      </a:r>
                    </a:p>
                  </a:txBody>
                  <a:tcPr anchor="ctr"/>
                </a:tc>
                <a:tc>
                  <a:txBody>
                    <a:bodyPr/>
                    <a:lstStyle/>
                    <a:p>
                      <a:pPr algn="ctr"/>
                      <a:r>
                        <a:rPr lang="en-US" sz="1200" dirty="0"/>
                        <a:t>Clasa inferioară</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46865334"/>
                  </a:ext>
                </a:extLst>
              </a:tr>
              <a:tr h="449431">
                <a:tc>
                  <a:txBody>
                    <a:bodyPr/>
                    <a:lstStyle/>
                    <a:p>
                      <a:pPr algn="ctr"/>
                      <a:r>
                        <a:rPr lang="en-US" sz="1200" dirty="0"/>
                        <a:t>5</a:t>
                      </a:r>
                    </a:p>
                  </a:txBody>
                  <a:tcPr anchor="ctr">
                    <a:lnL w="12700" cap="flat" cmpd="sng" algn="ctr">
                      <a:solidFill>
                        <a:schemeClr val="tx1"/>
                      </a:solidFill>
                      <a:prstDash val="solid"/>
                      <a:round/>
                      <a:headEnd type="none" w="med" len="med"/>
                      <a:tailEnd type="none" w="med" len="med"/>
                    </a:lnL>
                  </a:tcPr>
                </a:tc>
                <a:tc>
                  <a:txBody>
                    <a:bodyPr/>
                    <a:lstStyle/>
                    <a:p>
                      <a:r>
                        <a:rPr lang="en-US" sz="1200" dirty="0"/>
                        <a:t>Dl Tanaka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Asiatice</a:t>
                      </a:r>
                    </a:p>
                  </a:txBody>
                  <a:tcPr anchor="ctr"/>
                </a:tc>
                <a:tc>
                  <a:txBody>
                    <a:bodyPr/>
                    <a:lstStyle/>
                    <a:p>
                      <a:pPr algn="ctr"/>
                      <a:r>
                        <a:rPr lang="en-US" sz="1200" dirty="0"/>
                        <a:t>Creștin</a:t>
                      </a:r>
                    </a:p>
                  </a:txBody>
                  <a:tcPr anchor="ctr"/>
                </a:tc>
                <a:tc>
                  <a:txBody>
                    <a:bodyPr/>
                    <a:lstStyle/>
                    <a:p>
                      <a:pPr algn="ctr"/>
                      <a:r>
                        <a:rPr lang="en-US" sz="1200" dirty="0"/>
                        <a:t>Clasa de mijloc</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Dizabilitate mintală/intelectuală</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42959167"/>
                  </a:ext>
                </a:extLst>
              </a:tr>
              <a:tr h="449431">
                <a:tc>
                  <a:txBody>
                    <a:bodyPr/>
                    <a:lstStyle/>
                    <a:p>
                      <a:pPr algn="ctr"/>
                      <a:r>
                        <a:rPr lang="en-US" sz="1200" dirty="0"/>
                        <a:t>6</a:t>
                      </a:r>
                    </a:p>
                  </a:txBody>
                  <a:tcPr anchor="ctr">
                    <a:lnL w="12700" cap="flat" cmpd="sng" algn="ctr">
                      <a:solidFill>
                        <a:schemeClr val="tx1"/>
                      </a:solidFill>
                      <a:prstDash val="solid"/>
                      <a:round/>
                      <a:headEnd type="none" w="med" len="med"/>
                      <a:tailEnd type="none" w="med" len="med"/>
                    </a:lnL>
                  </a:tcPr>
                </a:tc>
                <a:tc>
                  <a:txBody>
                    <a:bodyPr/>
                    <a:lstStyle/>
                    <a:p>
                      <a:r>
                        <a:rPr lang="en-US" sz="1200" dirty="0"/>
                        <a:t>Khan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Non-binar/ nedefinit</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Tânăr adult</a:t>
                      </a:r>
                    </a:p>
                  </a:txBody>
                  <a:tcPr anchor="ctr"/>
                </a:tc>
                <a:tc>
                  <a:txBody>
                    <a:bodyPr/>
                    <a:lstStyle/>
                    <a:p>
                      <a:pPr algn="ctr"/>
                      <a:r>
                        <a:rPr lang="en-US" sz="1200" dirty="0"/>
                        <a:t>Caucazian</a:t>
                      </a:r>
                    </a:p>
                  </a:txBody>
                  <a:tcPr anchor="ctr"/>
                </a:tc>
                <a:tc>
                  <a:txBody>
                    <a:bodyPr/>
                    <a:lstStyle/>
                    <a:p>
                      <a:pPr algn="ctr"/>
                      <a:r>
                        <a:rPr lang="en-US" sz="1200" dirty="0"/>
                        <a:t>Islamismul</a:t>
                      </a:r>
                    </a:p>
                  </a:txBody>
                  <a:tcPr anchor="ctr"/>
                </a:tc>
                <a:tc>
                  <a:txBody>
                    <a:bodyPr/>
                    <a:lstStyle/>
                    <a:p>
                      <a:pPr algn="ctr"/>
                      <a:r>
                        <a:rPr lang="en-US" sz="1200" dirty="0"/>
                        <a:t>Clasa superioară</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4260674"/>
                  </a:ext>
                </a:extLst>
              </a:tr>
              <a:tr h="449431">
                <a:tc>
                  <a:txBody>
                    <a:bodyPr/>
                    <a:lstStyle/>
                    <a:p>
                      <a:pPr algn="ctr"/>
                      <a:r>
                        <a:rPr lang="en-US" sz="1200" dirty="0"/>
                        <a:t>7</a:t>
                      </a:r>
                    </a:p>
                  </a:txBody>
                  <a:tcPr anchor="ctr">
                    <a:lnL w="12700" cap="flat" cmpd="sng" algn="ctr">
                      <a:solidFill>
                        <a:schemeClr val="tx1"/>
                      </a:solidFill>
                      <a:prstDash val="solid"/>
                      <a:round/>
                      <a:headEnd type="none" w="med" len="med"/>
                      <a:tailEnd type="none" w="med" len="med"/>
                    </a:lnL>
                  </a:tcPr>
                </a:tc>
                <a:tc>
                  <a:txBody>
                    <a:bodyPr/>
                    <a:lstStyle/>
                    <a:p>
                      <a:r>
                        <a:rPr lang="en-US" sz="1200" dirty="0"/>
                        <a:t>Doamna Diana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Caucazian</a:t>
                      </a:r>
                    </a:p>
                  </a:txBody>
                  <a:tcPr anchor="ctr"/>
                </a:tc>
                <a:tc>
                  <a:txBody>
                    <a:bodyPr/>
                    <a:lstStyle/>
                    <a:p>
                      <a:pPr algn="ctr"/>
                      <a:r>
                        <a:rPr lang="en-US" sz="1200" dirty="0"/>
                        <a:t>Hinduism</a:t>
                      </a:r>
                    </a:p>
                  </a:txBody>
                  <a:tcPr anchor="ctr"/>
                </a:tc>
                <a:tc>
                  <a:txBody>
                    <a:bodyPr/>
                    <a:lstStyle/>
                    <a:p>
                      <a:pPr algn="ctr"/>
                      <a:r>
                        <a:rPr lang="en-US" sz="1200" dirty="0"/>
                        <a:t>Clasa inferioară</a:t>
                      </a:r>
                    </a:p>
                  </a:txBody>
                  <a:tcPr anchor="ctr"/>
                </a:tc>
                <a:tc>
                  <a:txBody>
                    <a:bodyPr/>
                    <a:lstStyle/>
                    <a:p>
                      <a:pPr algn="ctr"/>
                      <a:r>
                        <a:rPr lang="en-US" sz="1200" dirty="0"/>
                        <a:t>Vizual/auditiv/</a:t>
                      </a:r>
                    </a:p>
                    <a:p>
                      <a:pPr algn="ctr"/>
                      <a:r>
                        <a:rPr lang="en-US" sz="1200" dirty="0"/>
                        <a:t>handicap de mobilitate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6380541"/>
                  </a:ext>
                </a:extLst>
              </a:tr>
              <a:tr h="269659">
                <a:tc>
                  <a:txBody>
                    <a:bodyPr/>
                    <a:lstStyle/>
                    <a:p>
                      <a:pPr algn="ctr"/>
                      <a:r>
                        <a:rPr lang="en-US" sz="1200" dirty="0"/>
                        <a:t>8</a:t>
                      </a:r>
                    </a:p>
                  </a:txBody>
                  <a:tcPr anchor="ctr">
                    <a:lnL w="12700" cap="flat" cmpd="sng" algn="ctr">
                      <a:solidFill>
                        <a:schemeClr val="tx1"/>
                      </a:solidFill>
                      <a:prstDash val="solid"/>
                      <a:round/>
                      <a:headEnd type="none" w="med" len="med"/>
                      <a:tailEnd type="none" w="med" len="med"/>
                    </a:lnL>
                  </a:tcPr>
                </a:tc>
                <a:tc>
                  <a:txBody>
                    <a:bodyPr/>
                    <a:lstStyle/>
                    <a:p>
                      <a:r>
                        <a:rPr lang="en-US" sz="1200" dirty="0"/>
                        <a:t>Abel</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Tânăr adult</a:t>
                      </a:r>
                    </a:p>
                  </a:txBody>
                  <a:tcPr anchor="ctr"/>
                </a:tc>
                <a:tc>
                  <a:txBody>
                    <a:bodyPr/>
                    <a:lstStyle/>
                    <a:p>
                      <a:pPr algn="ctr"/>
                      <a:r>
                        <a:rPr lang="en-US" sz="1200" dirty="0"/>
                        <a:t>Asiatice</a:t>
                      </a:r>
                    </a:p>
                  </a:txBody>
                  <a:tcPr anchor="ctr"/>
                </a:tc>
                <a:tc>
                  <a:txBody>
                    <a:bodyPr/>
                    <a:lstStyle/>
                    <a:p>
                      <a:pPr algn="ctr"/>
                      <a:r>
                        <a:rPr lang="en-US" sz="1200" dirty="0"/>
                        <a:t>Islamismul</a:t>
                      </a:r>
                    </a:p>
                  </a:txBody>
                  <a:tcPr anchor="ctr"/>
                </a:tc>
                <a:tc>
                  <a:txBody>
                    <a:bodyPr/>
                    <a:lstStyle/>
                    <a:p>
                      <a:pPr algn="ctr"/>
                      <a:r>
                        <a:rPr lang="en-US" sz="1200" dirty="0"/>
                        <a:t>Clasa de mijloc</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0897790"/>
                  </a:ext>
                </a:extLst>
              </a:tr>
              <a:tr h="395109">
                <a:tc>
                  <a:txBody>
                    <a:bodyPr/>
                    <a:lstStyle/>
                    <a:p>
                      <a:pPr algn="ctr"/>
                      <a:r>
                        <a:rPr lang="en-US" sz="1200" dirty="0"/>
                        <a:t>9</a:t>
                      </a:r>
                    </a:p>
                  </a:txBody>
                  <a:tcPr anchor="ctr">
                    <a:lnL w="12700" cap="flat" cmpd="sng" algn="ctr">
                      <a:solidFill>
                        <a:schemeClr val="tx1"/>
                      </a:solidFill>
                      <a:prstDash val="solid"/>
                      <a:round/>
                      <a:headEnd type="none" w="med" len="med"/>
                      <a:tailEnd type="none" w="med" len="med"/>
                    </a:lnL>
                  </a:tcPr>
                </a:tc>
                <a:tc>
                  <a:txBody>
                    <a:bodyPr/>
                    <a:lstStyle/>
                    <a:p>
                      <a:r>
                        <a:rPr lang="en-US" sz="1200" dirty="0"/>
                        <a:t>Alex</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Copilul</a:t>
                      </a:r>
                    </a:p>
                  </a:txBody>
                  <a:tcPr anchor="ctr"/>
                </a:tc>
                <a:tc>
                  <a:txBody>
                    <a:bodyPr/>
                    <a:lstStyle/>
                    <a:p>
                      <a:pPr algn="ctr"/>
                      <a:r>
                        <a:rPr lang="en-US" sz="1200" dirty="0"/>
                        <a:t>African</a:t>
                      </a:r>
                    </a:p>
                  </a:txBody>
                  <a:tcPr anchor="ctr"/>
                </a:tc>
                <a:tc>
                  <a:txBody>
                    <a:bodyPr/>
                    <a:lstStyle/>
                    <a:p>
                      <a:pPr algn="ctr"/>
                      <a:r>
                        <a:rPr lang="en-US" sz="1200" dirty="0"/>
                        <a:t>Creștin</a:t>
                      </a:r>
                    </a:p>
                  </a:txBody>
                  <a:tcPr anchor="ctr"/>
                </a:tc>
                <a:tc>
                  <a:txBody>
                    <a:bodyPr/>
                    <a:lstStyle/>
                    <a:p>
                      <a:pPr algn="ctr"/>
                      <a:r>
                        <a:rPr lang="en-US" sz="1200" dirty="0"/>
                        <a:t>Clasa superioară</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9863324"/>
                  </a:ext>
                </a:extLst>
              </a:tr>
              <a:tr h="449431">
                <a:tc>
                  <a:txBody>
                    <a:bodyPr/>
                    <a:lstStyle/>
                    <a:p>
                      <a:pPr algn="ctr"/>
                      <a:r>
                        <a:rPr lang="en-US" sz="1200" dirty="0"/>
                        <a:t>10</a:t>
                      </a:r>
                    </a:p>
                  </a:txBody>
                  <a:tcPr anchor="ctr">
                    <a:lnL w="12700" cap="flat" cmpd="sng" algn="ctr">
                      <a:solidFill>
                        <a:schemeClr val="tx1"/>
                      </a:solidFill>
                      <a:prstDash val="solid"/>
                      <a:round/>
                      <a:headEnd type="none" w="med" len="med"/>
                      <a:tailEnd type="none" w="med" len="med"/>
                    </a:lnL>
                  </a:tcPr>
                </a:tc>
                <a:tc>
                  <a:txBody>
                    <a:bodyPr/>
                    <a:lstStyle/>
                    <a:p>
                      <a:r>
                        <a:rPr lang="en-US" sz="1200" dirty="0"/>
                        <a:t>Doamna Johnson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Caucazian</a:t>
                      </a:r>
                    </a:p>
                  </a:txBody>
                  <a:tcPr anchor="ctr"/>
                </a:tc>
                <a:tc>
                  <a:txBody>
                    <a:bodyPr/>
                    <a:lstStyle/>
                    <a:p>
                      <a:pPr algn="ctr"/>
                      <a:r>
                        <a:rPr lang="en-US" sz="1200" dirty="0"/>
                        <a:t>Creștin</a:t>
                      </a:r>
                    </a:p>
                  </a:txBody>
                  <a:tcPr anchor="ctr"/>
                </a:tc>
                <a:tc>
                  <a:txBody>
                    <a:bodyPr/>
                    <a:lstStyle/>
                    <a:p>
                      <a:pPr algn="ctr"/>
                      <a:r>
                        <a:rPr lang="en-US" sz="1200" dirty="0"/>
                        <a:t>Clasa de mijloc</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59383541"/>
                  </a:ext>
                </a:extLst>
              </a:tr>
              <a:tr h="269659">
                <a:tc>
                  <a:txBody>
                    <a:bodyPr/>
                    <a:lstStyle/>
                    <a:p>
                      <a:pPr algn="ctr"/>
                      <a:r>
                        <a:rPr lang="en-US" sz="1200" dirty="0"/>
                        <a:t>11</a:t>
                      </a:r>
                    </a:p>
                  </a:txBody>
                  <a:tcPr anchor="ctr">
                    <a:lnL w="12700" cap="flat" cmpd="sng" algn="ctr">
                      <a:solidFill>
                        <a:schemeClr val="tx1"/>
                      </a:solidFill>
                      <a:prstDash val="solid"/>
                      <a:round/>
                      <a:headEnd type="none" w="med" len="med"/>
                      <a:tailEnd type="none" w="med" len="med"/>
                    </a:lnL>
                  </a:tcPr>
                </a:tc>
                <a:tc>
                  <a:txBody>
                    <a:bodyPr/>
                    <a:lstStyle/>
                    <a:p>
                      <a:r>
                        <a:rPr lang="en-US" sz="1200" dirty="0"/>
                        <a:t>Maryam</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Femei</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Copilul</a:t>
                      </a:r>
                    </a:p>
                  </a:txBody>
                  <a:tcPr anchor="ctr"/>
                </a:tc>
                <a:tc>
                  <a:txBody>
                    <a:bodyPr/>
                    <a:lstStyle/>
                    <a:p>
                      <a:pPr algn="ctr"/>
                      <a:r>
                        <a:rPr lang="en-US" sz="1200" dirty="0"/>
                        <a:t>Caucazian</a:t>
                      </a:r>
                    </a:p>
                  </a:txBody>
                  <a:tcPr anchor="ctr"/>
                </a:tc>
                <a:tc>
                  <a:txBody>
                    <a:bodyPr/>
                    <a:lstStyle/>
                    <a:p>
                      <a:pPr algn="ctr"/>
                      <a:r>
                        <a:rPr lang="en-US" sz="1200" dirty="0"/>
                        <a:t>Islamismul</a:t>
                      </a:r>
                    </a:p>
                  </a:txBody>
                  <a:tcPr anchor="ctr"/>
                </a:tc>
                <a:tc>
                  <a:txBody>
                    <a:bodyPr/>
                    <a:lstStyle/>
                    <a:p>
                      <a:pPr algn="ctr"/>
                      <a:r>
                        <a:rPr lang="en-US" sz="1200" dirty="0"/>
                        <a:t>Clasa inferioară</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0239937"/>
                  </a:ext>
                </a:extLst>
              </a:tr>
              <a:tr h="395109">
                <a:tc>
                  <a:txBody>
                    <a:bodyPr/>
                    <a:lstStyle/>
                    <a:p>
                      <a:pPr algn="ctr"/>
                      <a:r>
                        <a:rPr lang="en-US" sz="1200" dirty="0"/>
                        <a:t>12</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Wei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Masculin</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Vârsta mijlocie</a:t>
                      </a:r>
                    </a:p>
                  </a:txBody>
                  <a:tcPr anchor="ctr"/>
                </a:tc>
                <a:tc>
                  <a:txBody>
                    <a:bodyPr/>
                    <a:lstStyle/>
                    <a:p>
                      <a:pPr algn="ctr"/>
                      <a:r>
                        <a:rPr lang="en-US" sz="1200" dirty="0"/>
                        <a:t>Asiatice</a:t>
                      </a:r>
                    </a:p>
                  </a:txBody>
                  <a:tcPr anchor="ctr"/>
                </a:tc>
                <a:tc>
                  <a:txBody>
                    <a:bodyPr/>
                    <a:lstStyle/>
                    <a:p>
                      <a:pPr algn="ctr"/>
                      <a:r>
                        <a:rPr lang="en-US" sz="1200" dirty="0"/>
                        <a:t>Creștin</a:t>
                      </a:r>
                    </a:p>
                  </a:txBody>
                  <a:tcPr anchor="ctr"/>
                </a:tc>
                <a:tc>
                  <a:txBody>
                    <a:bodyPr/>
                    <a:lstStyle/>
                    <a:p>
                      <a:pPr algn="ctr"/>
                      <a:r>
                        <a:rPr lang="en-US" sz="1200" dirty="0"/>
                        <a:t>Clasa inferioară</a:t>
                      </a:r>
                    </a:p>
                  </a:txBody>
                  <a:tcPr anchor="ctr"/>
                </a:tc>
                <a:tc>
                  <a:txBody>
                    <a:bodyPr/>
                    <a:lstStyle/>
                    <a:p>
                      <a:pPr algn="ctr"/>
                      <a:r>
                        <a:rPr lang="en-US" sz="1200" dirty="0"/>
                        <a:t>Niciuna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4836318"/>
                  </a:ext>
                </a:extLst>
              </a:tr>
            </a:tbl>
          </a:graphicData>
        </a:graphic>
      </p:graphicFrame>
    </p:spTree>
    <p:extLst>
      <p:ext uri="{BB962C8B-B14F-4D97-AF65-F5344CB8AC3E}">
        <p14:creationId xmlns:p14="http://schemas.microsoft.com/office/powerpoint/2010/main" val="212551914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a:extLst>
              <a:ext uri="{FF2B5EF4-FFF2-40B4-BE49-F238E27FC236}">
                <a16:creationId xmlns:a16="http://schemas.microsoft.com/office/drawing/2014/main" id="{75E5E23C-825A-FB37-C2F0-CE3EAF76E564}"/>
              </a:ext>
            </a:extLst>
          </p:cNvPr>
          <p:cNvGrpSpPr/>
          <p:nvPr/>
        </p:nvGrpSpPr>
        <p:grpSpPr>
          <a:xfrm>
            <a:off x="202211" y="1337673"/>
            <a:ext cx="11689511" cy="5433594"/>
            <a:chOff x="202211" y="1337673"/>
            <a:chExt cx="11689511" cy="5433594"/>
          </a:xfrm>
        </p:grpSpPr>
        <p:grpSp>
          <p:nvGrpSpPr>
            <p:cNvPr id="46" name="Agrupar 45">
              <a:extLst>
                <a:ext uri="{FF2B5EF4-FFF2-40B4-BE49-F238E27FC236}">
                  <a16:creationId xmlns:a16="http://schemas.microsoft.com/office/drawing/2014/main" id="{ACCFA258-D27E-CCDD-4353-2938CC7A5EFB}"/>
                </a:ext>
              </a:extLst>
            </p:cNvPr>
            <p:cNvGrpSpPr/>
            <p:nvPr/>
          </p:nvGrpSpPr>
          <p:grpSpPr>
            <a:xfrm>
              <a:off x="202211" y="1337673"/>
              <a:ext cx="5843214" cy="914400"/>
              <a:chOff x="202211" y="965899"/>
              <a:chExt cx="5843214" cy="914400"/>
            </a:xfrm>
          </p:grpSpPr>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1" y="965899"/>
                <a:ext cx="914400" cy="9144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1115885" y="1007601"/>
                <a:ext cx="4929540" cy="830997"/>
              </a:xfrm>
              <a:prstGeom prst="rect">
                <a:avLst/>
              </a:prstGeom>
              <a:noFill/>
            </p:spPr>
            <p:txBody>
              <a:bodyPr wrap="square" rtlCol="0">
                <a:spAutoFit/>
              </a:bodyPr>
              <a:lstStyle/>
              <a:p>
                <a:r>
                  <a:rPr lang="en-GB" sz="1200" dirty="0">
                    <a:effectLst/>
                    <a:latin typeface="Aptos" panose="020B0004020202020204" pitchFamily="34" charset="0"/>
                    <a:ea typeface="Aptos" panose="020B0004020202020204" pitchFamily="34" charset="0"/>
                    <a:cs typeface="Times New Roman" panose="02020603050405020304" pitchFamily="18" charset="0"/>
                  </a:rPr>
                  <a:t>Aceasta este Maria. Are 9 ani și de obicei merge la biserică cu familia ei duminica. Părinții ei au unele constrângeri financiare și Maria nu își poate permite întotdeauna să cumpere ceea ce își dorește. Maria este o elevă bună și face parte din echipa de baschet a școlii. </a:t>
                </a:r>
                <a:endParaRPr lang="en-US" sz="1200" dirty="0">
                  <a:solidFill>
                    <a:srgbClr val="401725"/>
                  </a:solidFill>
                </a:endParaRPr>
              </a:p>
            </p:txBody>
          </p:sp>
        </p:grpSp>
        <p:grpSp>
          <p:nvGrpSpPr>
            <p:cNvPr id="47" name="Agrupar 46">
              <a:extLst>
                <a:ext uri="{FF2B5EF4-FFF2-40B4-BE49-F238E27FC236}">
                  <a16:creationId xmlns:a16="http://schemas.microsoft.com/office/drawing/2014/main" id="{66D27FC4-80C9-4EDC-3B15-40C69124D5CC}"/>
                </a:ext>
              </a:extLst>
            </p:cNvPr>
            <p:cNvGrpSpPr/>
            <p:nvPr/>
          </p:nvGrpSpPr>
          <p:grpSpPr>
            <a:xfrm>
              <a:off x="202211" y="2221259"/>
              <a:ext cx="5843214" cy="914400"/>
              <a:chOff x="202211" y="1887907"/>
              <a:chExt cx="5843214" cy="914400"/>
            </a:xfrm>
          </p:grpSpPr>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211" y="1887907"/>
                <a:ext cx="914400" cy="914400"/>
              </a:xfrm>
              <a:prstGeom prst="rect">
                <a:avLst/>
              </a:prstGeom>
            </p:spPr>
          </p:pic>
          <p:sp>
            <p:nvSpPr>
              <p:cNvPr id="19" name="CaixaDeTexto 18">
                <a:extLst>
                  <a:ext uri="{FF2B5EF4-FFF2-40B4-BE49-F238E27FC236}">
                    <a16:creationId xmlns:a16="http://schemas.microsoft.com/office/drawing/2014/main" id="{8BCA5D20-6EEF-1FDB-6BB4-9B5AA6882B73}"/>
                  </a:ext>
                </a:extLst>
              </p:cNvPr>
              <p:cNvSpPr txBox="1"/>
              <p:nvPr/>
            </p:nvSpPr>
            <p:spPr>
              <a:xfrm>
                <a:off x="1115885" y="192960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Ahmed. Are 23 de ani și merge regulat la moschee. Familia lui are unele probleme financiare, deși nu le lipsește niciodată nimic. Din păcate, Ahmed are un handicap motor, așa că trebuie să folosească cârje. Ahmed este o persoană hotărâtă și inspirată.</a:t>
                </a:r>
                <a:endParaRPr lang="en-US" dirty="0"/>
              </a:p>
            </p:txBody>
          </p:sp>
        </p:grpSp>
        <p:grpSp>
          <p:nvGrpSpPr>
            <p:cNvPr id="48" name="Agrupar 47">
              <a:extLst>
                <a:ext uri="{FF2B5EF4-FFF2-40B4-BE49-F238E27FC236}">
                  <a16:creationId xmlns:a16="http://schemas.microsoft.com/office/drawing/2014/main" id="{470C5D04-3A89-0B2C-32FD-5EDF59E074FA}"/>
                </a:ext>
              </a:extLst>
            </p:cNvPr>
            <p:cNvGrpSpPr/>
            <p:nvPr/>
          </p:nvGrpSpPr>
          <p:grpSpPr>
            <a:xfrm>
              <a:off x="202211" y="3104845"/>
              <a:ext cx="5843214" cy="914400"/>
              <a:chOff x="202211" y="2817520"/>
              <a:chExt cx="5843214" cy="914400"/>
            </a:xfrm>
          </p:grpSpPr>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1" y="2817520"/>
                <a:ext cx="914400" cy="914400"/>
              </a:xfrm>
              <a:prstGeom prst="rect">
                <a:avLst/>
              </a:prstGeom>
            </p:spPr>
          </p:pic>
          <p:sp>
            <p:nvSpPr>
              <p:cNvPr id="21" name="CaixaDeTexto 20">
                <a:extLst>
                  <a:ext uri="{FF2B5EF4-FFF2-40B4-BE49-F238E27FC236}">
                    <a16:creationId xmlns:a16="http://schemas.microsoft.com/office/drawing/2014/main" id="{97F4FDE4-7C54-EB61-6A0D-D3194EA04DB7}"/>
                  </a:ext>
                </a:extLst>
              </p:cNvPr>
              <p:cNvSpPr txBox="1"/>
              <p:nvPr/>
            </p:nvSpPr>
            <p:spPr>
              <a:xfrm>
                <a:off x="1115885" y="2951555"/>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Aceasta este doamna Ana. Este hindusă și din clasa superioară. Din păcate, are unele probleme cu înțelegerea și comunicarea, dar familia ei o sprijină necondiționat. </a:t>
                </a:r>
                <a:endParaRPr lang="en-US" dirty="0"/>
              </a:p>
            </p:txBody>
          </p:sp>
        </p:grpSp>
        <p:grpSp>
          <p:nvGrpSpPr>
            <p:cNvPr id="49" name="Agrupar 48">
              <a:extLst>
                <a:ext uri="{FF2B5EF4-FFF2-40B4-BE49-F238E27FC236}">
                  <a16:creationId xmlns:a16="http://schemas.microsoft.com/office/drawing/2014/main" id="{E5B81D35-63FB-F48E-780F-DF582785CAB8}"/>
                </a:ext>
              </a:extLst>
            </p:cNvPr>
            <p:cNvGrpSpPr/>
            <p:nvPr/>
          </p:nvGrpSpPr>
          <p:grpSpPr>
            <a:xfrm>
              <a:off x="202211" y="3988431"/>
              <a:ext cx="5843214" cy="914400"/>
              <a:chOff x="202211" y="3747133"/>
              <a:chExt cx="5843214" cy="914400"/>
            </a:xfrm>
          </p:grpSpPr>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211" y="3747133"/>
                <a:ext cx="914400" cy="914400"/>
              </a:xfrm>
              <a:prstGeom prst="rect">
                <a:avLst/>
              </a:prstGeom>
            </p:spPr>
          </p:pic>
          <p:sp>
            <p:nvSpPr>
              <p:cNvPr id="23" name="CaixaDeTexto 22">
                <a:extLst>
                  <a:ext uri="{FF2B5EF4-FFF2-40B4-BE49-F238E27FC236}">
                    <a16:creationId xmlns:a16="http://schemas.microsoft.com/office/drawing/2014/main" id="{B23AD316-27F2-5EB3-13D5-66B97FDB4953}"/>
                  </a:ext>
                </a:extLst>
              </p:cNvPr>
              <p:cNvSpPr txBox="1"/>
              <p:nvPr/>
            </p:nvSpPr>
            <p:spPr>
              <a:xfrm>
                <a:off x="1115885" y="3881168"/>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Aceasta este Amina. </a:t>
                </a:r>
                <a:r>
                  <a:rPr lang="en-GB" dirty="0"/>
                  <a:t>Are 44 de ani și are dificultăți financiare. Din păcate, are o vedere foarte slabă. Este destul de rezistentă și găsește întotdeauna modalități creative de a depăși provocările zilnice.</a:t>
                </a:r>
                <a:endParaRPr lang="en-US" dirty="0"/>
              </a:p>
            </p:txBody>
          </p:sp>
        </p:grpSp>
        <p:grpSp>
          <p:nvGrpSpPr>
            <p:cNvPr id="50" name="Agrupar 49">
              <a:extLst>
                <a:ext uri="{FF2B5EF4-FFF2-40B4-BE49-F238E27FC236}">
                  <a16:creationId xmlns:a16="http://schemas.microsoft.com/office/drawing/2014/main" id="{AE3440C0-A404-8A2E-A0CA-51E626347903}"/>
                </a:ext>
              </a:extLst>
            </p:cNvPr>
            <p:cNvGrpSpPr/>
            <p:nvPr/>
          </p:nvGrpSpPr>
          <p:grpSpPr>
            <a:xfrm>
              <a:off x="202211" y="4872017"/>
              <a:ext cx="5843214" cy="914400"/>
              <a:chOff x="202211" y="4684351"/>
              <a:chExt cx="5843214" cy="914400"/>
            </a:xfrm>
          </p:grpSpPr>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11" y="4684351"/>
                <a:ext cx="914400" cy="914400"/>
              </a:xfrm>
              <a:prstGeom prst="rect">
                <a:avLst/>
              </a:prstGeom>
            </p:spPr>
          </p:pic>
          <p:sp>
            <p:nvSpPr>
              <p:cNvPr id="25" name="CaixaDeTexto 24">
                <a:extLst>
                  <a:ext uri="{FF2B5EF4-FFF2-40B4-BE49-F238E27FC236}">
                    <a16:creationId xmlns:a16="http://schemas.microsoft.com/office/drawing/2014/main" id="{0582885F-FA24-930D-0AE6-1DCA1C930817}"/>
                  </a:ext>
                </a:extLst>
              </p:cNvPr>
              <p:cNvSpPr txBox="1"/>
              <p:nvPr/>
            </p:nvSpPr>
            <p:spPr>
              <a:xfrm>
                <a:off x="1115885" y="4726053"/>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dl Tanaka. Merge la biserică în cartierul său și este din clasa de mijloc. Din păcate, are dificultăți cognitive care îi limitează capacitatea de a înțelege și de a lua decizii. Dl Tanaka este o persoană amabilă care este întotdeauna dispusă să îi ajute pe ceilalți. </a:t>
                </a:r>
                <a:endParaRPr lang="en-US" dirty="0"/>
              </a:p>
            </p:txBody>
          </p:sp>
        </p:grpSp>
        <p:grpSp>
          <p:nvGrpSpPr>
            <p:cNvPr id="51" name="Agrupar 50">
              <a:extLst>
                <a:ext uri="{FF2B5EF4-FFF2-40B4-BE49-F238E27FC236}">
                  <a16:creationId xmlns:a16="http://schemas.microsoft.com/office/drawing/2014/main" id="{13871E07-D55E-8803-113C-B010D657BFA5}"/>
                </a:ext>
              </a:extLst>
            </p:cNvPr>
            <p:cNvGrpSpPr/>
            <p:nvPr/>
          </p:nvGrpSpPr>
          <p:grpSpPr>
            <a:xfrm>
              <a:off x="202211" y="5755604"/>
              <a:ext cx="5843214" cy="1015663"/>
              <a:chOff x="202211" y="5613963"/>
              <a:chExt cx="5843214" cy="101566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211" y="5664594"/>
                <a:ext cx="914400" cy="914400"/>
              </a:xfrm>
              <a:prstGeom prst="rect">
                <a:avLst/>
              </a:prstGeom>
            </p:spPr>
          </p:pic>
          <p:sp>
            <p:nvSpPr>
              <p:cNvPr id="27" name="CaixaDeTexto 26">
                <a:extLst>
                  <a:ext uri="{FF2B5EF4-FFF2-40B4-BE49-F238E27FC236}">
                    <a16:creationId xmlns:a16="http://schemas.microsoft.com/office/drawing/2014/main" id="{3C228807-9EAA-A520-7959-30EB9520BCD3}"/>
                  </a:ext>
                </a:extLst>
              </p:cNvPr>
              <p:cNvSpPr txBox="1"/>
              <p:nvPr/>
            </p:nvSpPr>
            <p:spPr>
              <a:xfrm>
                <a:off x="1115885" y="5613963"/>
                <a:ext cx="4929540" cy="1015663"/>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Khan. Ei spun despre identitatea lor de gen: "Sunt cine sunt și asta contează". Au 51 de ani și practică avocatura. Din păcate, în urmă cu câțiva ani au avut un accident de mașină și nu au mai putut merge singuri, așa că folosesc un scaun cu rotile, iar familia lor urmează tradiția și cultura islamică. </a:t>
                </a:r>
                <a:endParaRPr lang="en-US" dirty="0"/>
              </a:p>
            </p:txBody>
          </p:sp>
        </p:grpSp>
        <p:grpSp>
          <p:nvGrpSpPr>
            <p:cNvPr id="52" name="Agrupar 51">
              <a:extLst>
                <a:ext uri="{FF2B5EF4-FFF2-40B4-BE49-F238E27FC236}">
                  <a16:creationId xmlns:a16="http://schemas.microsoft.com/office/drawing/2014/main" id="{C7BAF064-5CDC-82BF-30B2-8F1ACC543165}"/>
                </a:ext>
              </a:extLst>
            </p:cNvPr>
            <p:cNvGrpSpPr/>
            <p:nvPr/>
          </p:nvGrpSpPr>
          <p:grpSpPr>
            <a:xfrm>
              <a:off x="6048509" y="1337673"/>
              <a:ext cx="5843213" cy="914400"/>
              <a:chOff x="6146576" y="962096"/>
              <a:chExt cx="5843213" cy="914400"/>
            </a:xfrm>
          </p:grpSpPr>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6576" y="962096"/>
                <a:ext cx="914400" cy="914400"/>
              </a:xfrm>
              <a:prstGeom prst="rect">
                <a:avLst/>
              </a:prstGeom>
            </p:spPr>
          </p:pic>
          <p:sp>
            <p:nvSpPr>
              <p:cNvPr id="28" name="CaixaDeTexto 27">
                <a:extLst>
                  <a:ext uri="{FF2B5EF4-FFF2-40B4-BE49-F238E27FC236}">
                    <a16:creationId xmlns:a16="http://schemas.microsoft.com/office/drawing/2014/main" id="{90185E8A-273E-F14B-BC49-0E666B7B2A6E}"/>
                  </a:ext>
                </a:extLst>
              </p:cNvPr>
              <p:cNvSpPr txBox="1"/>
              <p:nvPr/>
            </p:nvSpPr>
            <p:spPr>
              <a:xfrm>
                <a:off x="7060249" y="1003798"/>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Aceasta este doamna Diana. Este adeptă a hinduismului și, din păcate, auzul ei este din ce în ce mai slab și nu are bani pentru a-și cumpăra un aparat auditiv bun. În ciuda acestui fapt, doamna Diana este o femeie veselă și găsește bucurie în lucrurile mărunte din viață. </a:t>
                </a:r>
                <a:endParaRPr lang="en-US" dirty="0"/>
              </a:p>
            </p:txBody>
          </p:sp>
        </p:grpSp>
        <p:grpSp>
          <p:nvGrpSpPr>
            <p:cNvPr id="53" name="Agrupar 52">
              <a:extLst>
                <a:ext uri="{FF2B5EF4-FFF2-40B4-BE49-F238E27FC236}">
                  <a16:creationId xmlns:a16="http://schemas.microsoft.com/office/drawing/2014/main" id="{91F8393F-E264-6D09-21DC-635C6EC9AD08}"/>
                </a:ext>
              </a:extLst>
            </p:cNvPr>
            <p:cNvGrpSpPr/>
            <p:nvPr/>
          </p:nvGrpSpPr>
          <p:grpSpPr>
            <a:xfrm>
              <a:off x="6048509" y="2241512"/>
              <a:ext cx="5843213" cy="914400"/>
              <a:chOff x="6146576" y="1887907"/>
              <a:chExt cx="5843213" cy="914400"/>
            </a:xfrm>
          </p:grpSpPr>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46576" y="1887907"/>
                <a:ext cx="914400" cy="914400"/>
              </a:xfrm>
              <a:prstGeom prst="rect">
                <a:avLst/>
              </a:prstGeom>
            </p:spPr>
          </p:pic>
          <p:sp>
            <p:nvSpPr>
              <p:cNvPr id="41" name="CaixaDeTexto 40">
                <a:extLst>
                  <a:ext uri="{FF2B5EF4-FFF2-40B4-BE49-F238E27FC236}">
                    <a16:creationId xmlns:a16="http://schemas.microsoft.com/office/drawing/2014/main" id="{E0C2BAF2-8989-65E7-E553-14CEE5D7527A}"/>
                  </a:ext>
                </a:extLst>
              </p:cNvPr>
              <p:cNvSpPr txBox="1"/>
              <p:nvPr/>
            </p:nvSpPr>
            <p:spPr>
              <a:xfrm>
                <a:off x="7060249" y="2114275"/>
                <a:ext cx="4929540" cy="461665"/>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Acesta este Abel. </a:t>
                </a:r>
                <a:r>
                  <a:rPr lang="en-GB" dirty="0"/>
                  <a:t>Are 28 de ani și este profesor de educație fizică. Abel este activ și dedicat comunității sale. </a:t>
                </a:r>
                <a:endParaRPr lang="en-US" dirty="0"/>
              </a:p>
            </p:txBody>
          </p:sp>
        </p:grpSp>
        <p:grpSp>
          <p:nvGrpSpPr>
            <p:cNvPr id="54" name="Agrupar 53">
              <a:extLst>
                <a:ext uri="{FF2B5EF4-FFF2-40B4-BE49-F238E27FC236}">
                  <a16:creationId xmlns:a16="http://schemas.microsoft.com/office/drawing/2014/main" id="{EEDDED1D-B637-C316-43FE-673748E079A8}"/>
                </a:ext>
              </a:extLst>
            </p:cNvPr>
            <p:cNvGrpSpPr/>
            <p:nvPr/>
          </p:nvGrpSpPr>
          <p:grpSpPr>
            <a:xfrm>
              <a:off x="6048509" y="3145351"/>
              <a:ext cx="5843213" cy="914400"/>
              <a:chOff x="6146576" y="2817520"/>
              <a:chExt cx="5843213" cy="914400"/>
            </a:xfrm>
          </p:grpSpPr>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6576" y="2817520"/>
                <a:ext cx="914400" cy="914400"/>
              </a:xfrm>
              <a:prstGeom prst="rect">
                <a:avLst/>
              </a:prstGeom>
            </p:spPr>
          </p:pic>
          <p:sp>
            <p:nvSpPr>
              <p:cNvPr id="42" name="CaixaDeTexto 41">
                <a:extLst>
                  <a:ext uri="{FF2B5EF4-FFF2-40B4-BE49-F238E27FC236}">
                    <a16:creationId xmlns:a16="http://schemas.microsoft.com/office/drawing/2014/main" id="{D46A6AD1-51C9-CA28-8A7B-537CE5DFA62D}"/>
                  </a:ext>
                </a:extLst>
              </p:cNvPr>
              <p:cNvSpPr txBox="1"/>
              <p:nvPr/>
            </p:nvSpPr>
            <p:spPr>
              <a:xfrm>
                <a:off x="7060249" y="2859222"/>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Faceți cunoștință cu Alex. Acest copil vesel are 10 ani, este fiica unui judecător și a unui medic. Duminica, Alex merge la biserică cu părinții și bunicii ei și face parte din corul bisericii. De asemenea, Alex face parte din clubul de teatru și muzică al școlii. </a:t>
                </a:r>
                <a:endParaRPr lang="en-US" dirty="0"/>
              </a:p>
            </p:txBody>
          </p:sp>
        </p:grpSp>
        <p:grpSp>
          <p:nvGrpSpPr>
            <p:cNvPr id="55" name="Agrupar 54">
              <a:extLst>
                <a:ext uri="{FF2B5EF4-FFF2-40B4-BE49-F238E27FC236}">
                  <a16:creationId xmlns:a16="http://schemas.microsoft.com/office/drawing/2014/main" id="{CCFF2991-8445-80AD-82DA-B5CF4E91C44B}"/>
                </a:ext>
              </a:extLst>
            </p:cNvPr>
            <p:cNvGrpSpPr/>
            <p:nvPr/>
          </p:nvGrpSpPr>
          <p:grpSpPr>
            <a:xfrm>
              <a:off x="6048509" y="4049190"/>
              <a:ext cx="5843213" cy="914400"/>
              <a:chOff x="6146576" y="3747133"/>
              <a:chExt cx="5843213" cy="914400"/>
            </a:xfrm>
          </p:grpSpPr>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6576" y="3747133"/>
                <a:ext cx="914400" cy="914400"/>
              </a:xfrm>
              <a:prstGeom prst="rect">
                <a:avLst/>
              </a:prstGeom>
            </p:spPr>
          </p:pic>
          <p:sp>
            <p:nvSpPr>
              <p:cNvPr id="43" name="CaixaDeTexto 42">
                <a:extLst>
                  <a:ext uri="{FF2B5EF4-FFF2-40B4-BE49-F238E27FC236}">
                    <a16:creationId xmlns:a16="http://schemas.microsoft.com/office/drawing/2014/main" id="{90389F72-B052-B186-66F5-3F8A30A15E6C}"/>
                  </a:ext>
                </a:extLst>
              </p:cNvPr>
              <p:cNvSpPr txBox="1"/>
              <p:nvPr/>
            </p:nvSpPr>
            <p:spPr>
              <a:xfrm>
                <a:off x="7060249" y="3788835"/>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Aceasta este </a:t>
                </a:r>
                <a:r>
                  <a:rPr lang="en-US" dirty="0" err="1"/>
                  <a:t>doamna </a:t>
                </a:r>
                <a:r>
                  <a:rPr lang="en-US" dirty="0"/>
                  <a:t>Johnson. </a:t>
                </a:r>
                <a:r>
                  <a:rPr lang="en-GB" dirty="0"/>
                  <a:t>Este profesoară de istorie și de catehism. Are o grădină și îi place să grădinărească și să aibă grijă de florile ei. În fiecare seară se plimbă prin cartier cu fiica ei cea mare.</a:t>
                </a:r>
                <a:endParaRPr lang="en-US" dirty="0"/>
              </a:p>
            </p:txBody>
          </p:sp>
        </p:grpSp>
        <p:grpSp>
          <p:nvGrpSpPr>
            <p:cNvPr id="56" name="Agrupar 55">
              <a:extLst>
                <a:ext uri="{FF2B5EF4-FFF2-40B4-BE49-F238E27FC236}">
                  <a16:creationId xmlns:a16="http://schemas.microsoft.com/office/drawing/2014/main" id="{06D1591B-08D0-653C-17AF-D58458E6D783}"/>
                </a:ext>
              </a:extLst>
            </p:cNvPr>
            <p:cNvGrpSpPr/>
            <p:nvPr/>
          </p:nvGrpSpPr>
          <p:grpSpPr>
            <a:xfrm>
              <a:off x="6048509" y="4953029"/>
              <a:ext cx="5843213" cy="914400"/>
              <a:chOff x="6146576" y="4676746"/>
              <a:chExt cx="5843213" cy="914400"/>
            </a:xfrm>
          </p:grpSpPr>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6576" y="4676746"/>
                <a:ext cx="914400" cy="914400"/>
              </a:xfrm>
              <a:prstGeom prst="rect">
                <a:avLst/>
              </a:prstGeom>
            </p:spPr>
          </p:pic>
          <p:sp>
            <p:nvSpPr>
              <p:cNvPr id="44" name="CaixaDeTexto 43">
                <a:extLst>
                  <a:ext uri="{FF2B5EF4-FFF2-40B4-BE49-F238E27FC236}">
                    <a16:creationId xmlns:a16="http://schemas.microsoft.com/office/drawing/2014/main" id="{1448DB48-5033-35AE-7637-D95C0802D3D6}"/>
                  </a:ext>
                </a:extLst>
              </p:cNvPr>
              <p:cNvSpPr txBox="1"/>
              <p:nvPr/>
            </p:nvSpPr>
            <p:spPr>
              <a:xfrm>
                <a:off x="7060249" y="4810781"/>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Aceasta este Maryam. Are 13 ani și familia ei trăiește cu resurse limitate, dar acordă o mare importanță educației. Este o elevă bună și visează să devină medic.</a:t>
                </a:r>
                <a:endParaRPr lang="en-US" dirty="0"/>
              </a:p>
            </p:txBody>
          </p:sp>
        </p:grpSp>
        <p:grpSp>
          <p:nvGrpSpPr>
            <p:cNvPr id="57" name="Agrupar 56">
              <a:extLst>
                <a:ext uri="{FF2B5EF4-FFF2-40B4-BE49-F238E27FC236}">
                  <a16:creationId xmlns:a16="http://schemas.microsoft.com/office/drawing/2014/main" id="{655F2BA2-E612-F416-E927-FF4C8A6E9028}"/>
                </a:ext>
              </a:extLst>
            </p:cNvPr>
            <p:cNvGrpSpPr/>
            <p:nvPr/>
          </p:nvGrpSpPr>
          <p:grpSpPr>
            <a:xfrm>
              <a:off x="6048509" y="5856867"/>
              <a:ext cx="5843213" cy="914400"/>
              <a:chOff x="6146576" y="5606357"/>
              <a:chExt cx="5843213" cy="914400"/>
            </a:xfrm>
          </p:grpSpPr>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6576" y="5606357"/>
                <a:ext cx="914400" cy="914400"/>
              </a:xfrm>
              <a:prstGeom prst="rect">
                <a:avLst/>
              </a:prstGeom>
            </p:spPr>
          </p:pic>
          <p:sp>
            <p:nvSpPr>
              <p:cNvPr id="45" name="CaixaDeTexto 44">
                <a:extLst>
                  <a:ext uri="{FF2B5EF4-FFF2-40B4-BE49-F238E27FC236}">
                    <a16:creationId xmlns:a16="http://schemas.microsoft.com/office/drawing/2014/main" id="{A3B112FB-4933-A407-A3C9-DE89BC81B37F}"/>
                  </a:ext>
                </a:extLst>
              </p:cNvPr>
              <p:cNvSpPr txBox="1"/>
              <p:nvPr/>
            </p:nvSpPr>
            <p:spPr>
              <a:xfrm>
                <a:off x="7060249" y="564805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Acesta este Wei. Are 36 de ani, are trei copii și este grădinar. Soția lui lucrează la un magazin de îmbrăcăminte și au avut unele dificultăți financiare. Wei este prieten cu preotul de la biserica locală și au primit mult sprijin din partea bisericii. </a:t>
                </a:r>
                <a:endParaRPr lang="en-US" dirty="0"/>
              </a:p>
            </p:txBody>
          </p:sp>
        </p:grpSp>
      </p:grpSp>
      <p:sp>
        <p:nvSpPr>
          <p:cNvPr id="58" name="CaixaDeTexto 57">
            <a:extLst>
              <a:ext uri="{FF2B5EF4-FFF2-40B4-BE49-F238E27FC236}">
                <a16:creationId xmlns:a16="http://schemas.microsoft.com/office/drawing/2014/main" id="{C5A8A809-F1E1-F848-1022-CECE5DE99BDB}"/>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DESCRIERI AVATAR</a:t>
            </a:r>
          </a:p>
        </p:txBody>
      </p:sp>
    </p:spTree>
    <p:extLst>
      <p:ext uri="{BB962C8B-B14F-4D97-AF65-F5344CB8AC3E}">
        <p14:creationId xmlns:p14="http://schemas.microsoft.com/office/powerpoint/2010/main" val="47038536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644CA82C-EDA2-417B-8990-FC20F26E2946}"/>
              </a:ext>
            </a:extLst>
          </p:cNvPr>
          <p:cNvSpPr/>
          <p:nvPr/>
        </p:nvSpPr>
        <p:spPr>
          <a:xfrm>
            <a:off x="2" y="0"/>
            <a:ext cx="12191998" cy="5103635"/>
          </a:xfrm>
          <a:prstGeom prst="rect">
            <a:avLst/>
          </a:prstGeom>
          <a:solidFill>
            <a:srgbClr val="015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35" name="CaixaDeTexto 34">
            <a:extLst>
              <a:ext uri="{FF2B5EF4-FFF2-40B4-BE49-F238E27FC236}">
                <a16:creationId xmlns:a16="http://schemas.microsoft.com/office/drawing/2014/main" id="{EC5B6F3B-E6C0-4659-818A-0CA319DA3129}"/>
              </a:ext>
            </a:extLst>
          </p:cNvPr>
          <p:cNvSpPr txBox="1"/>
          <p:nvPr/>
        </p:nvSpPr>
        <p:spPr>
          <a:xfrm>
            <a:off x="2805038" y="2099433"/>
            <a:ext cx="6980905" cy="1200329"/>
          </a:xfrm>
          <a:prstGeom prst="rect">
            <a:avLst/>
          </a:prstGeom>
          <a:noFill/>
        </p:spPr>
        <p:txBody>
          <a:bodyPr wrap="square" rtlCol="0">
            <a:spAutoFit/>
          </a:bodyPr>
          <a:lstStyle/>
          <a:p>
            <a:pPr algn="ctr"/>
            <a:r>
              <a:rPr lang="en-US" sz="7200" b="1" dirty="0">
                <a:solidFill>
                  <a:schemeClr val="bg1"/>
                </a:solidFill>
                <a:latin typeface="Montserrat" pitchFamily="2" charset="0"/>
                <a:cs typeface="Arial" panose="020B0604020202020204" pitchFamily="34" charset="0"/>
              </a:rPr>
              <a:t>VĂ MULȚUMESC</a:t>
            </a:r>
          </a:p>
        </p:txBody>
      </p:sp>
      <p:pic>
        <p:nvPicPr>
          <p:cNvPr id="8" name="Imagem 7" descr="Uma imagem com texto, Tipo de letra, captura de ecrã&#10;&#10;Descrição gerada automaticamente">
            <a:extLst>
              <a:ext uri="{FF2B5EF4-FFF2-40B4-BE49-F238E27FC236}">
                <a16:creationId xmlns:a16="http://schemas.microsoft.com/office/drawing/2014/main" id="{F0FD4276-ECB7-1D19-4ADC-DE49809880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 y="5134460"/>
            <a:ext cx="12192000" cy="1685073"/>
          </a:xfrm>
          <a:prstGeom prst="rect">
            <a:avLst/>
          </a:prstGeom>
        </p:spPr>
      </p:pic>
    </p:spTree>
    <p:extLst>
      <p:ext uri="{BB962C8B-B14F-4D97-AF65-F5344CB8AC3E}">
        <p14:creationId xmlns:p14="http://schemas.microsoft.com/office/powerpoint/2010/main" val="2468458736"/>
      </p:ext>
    </p:extLst>
  </p:cSld>
  <p:clrMapOvr>
    <a:masterClrMapping/>
  </p:clrMapOvr>
  <p:transition spd="slow">
    <p:push dir="u"/>
  </p:transition>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985</TotalTime>
  <Words>1209</Words>
  <Application>Microsoft Office PowerPoint</Application>
  <PresentationFormat>Ecrã Panorâmico</PresentationFormat>
  <Paragraphs>213</Paragraphs>
  <Slides>9</Slides>
  <Notes>3</Notes>
  <HiddenSlides>0</HiddenSlides>
  <MMClips>0</MMClips>
  <ScaleCrop>false</ScaleCrop>
  <HeadingPairs>
    <vt:vector size="6" baseType="variant">
      <vt:variant>
        <vt:lpstr>Tipos de letra usados</vt:lpstr>
      </vt:variant>
      <vt:variant>
        <vt:i4>4</vt:i4>
      </vt:variant>
      <vt:variant>
        <vt:lpstr>Tema</vt:lpstr>
      </vt:variant>
      <vt:variant>
        <vt:i4>4</vt:i4>
      </vt:variant>
      <vt:variant>
        <vt:lpstr>Títulos dos diapositivos</vt:lpstr>
      </vt:variant>
      <vt:variant>
        <vt:i4>9</vt:i4>
      </vt:variant>
    </vt:vector>
  </HeadingPairs>
  <TitlesOfParts>
    <vt:vector size="17" baseType="lpstr">
      <vt:lpstr>Aptos</vt:lpstr>
      <vt:lpstr>Arial</vt:lpstr>
      <vt:lpstr>Montserrat</vt:lpstr>
      <vt:lpstr>Wingdings</vt:lpstr>
      <vt:lpstr>1_Tema do Office</vt:lpstr>
      <vt:lpstr>Office Theme</vt:lpstr>
      <vt:lpstr>2_Office Theme</vt:lpstr>
      <vt:lpstr>1_Office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Filipa Abreu</dc:creator>
  <cp:keywords>, docId:470C7A5AD20581613C524A0572614BE6</cp:keywords>
  <cp:lastModifiedBy>Filipa Abreu</cp:lastModifiedBy>
  <cp:revision>8</cp:revision>
  <dcterms:created xsi:type="dcterms:W3CDTF">2024-04-08T17:26:03Z</dcterms:created>
  <dcterms:modified xsi:type="dcterms:W3CDTF">2024-10-21T09:26:32Z</dcterms:modified>
</cp:coreProperties>
</file>